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3" r:id="rId6"/>
    <p:sldId id="275" r:id="rId7"/>
    <p:sldId id="274" r:id="rId8"/>
    <p:sldId id="276" r:id="rId9"/>
    <p:sldId id="27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47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27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09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4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7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2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66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21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7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20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E1D63-28FB-459E-8521-28036A58D01D}" type="datetimeFigureOut">
              <a:rPr lang="de-DE" smtClean="0"/>
              <a:t>25.11.2015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1299-382E-44A4-9D3F-6B3C90C4BB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Betriebssysteme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Linux Kernel</a:t>
            </a:r>
          </a:p>
          <a:p>
            <a:r>
              <a:rPr lang="de-DE" dirty="0" smtClean="0"/>
              <a:t>Kernelmodule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proc</a:t>
            </a:r>
            <a:r>
              <a:rPr lang="de-DE" dirty="0" smtClean="0"/>
              <a:t> Filesystem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09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Nico Maas, 1205389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4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472608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Dependencies</a:t>
            </a:r>
            <a:r>
              <a:rPr lang="de-DE" sz="2400" dirty="0" smtClean="0"/>
              <a:t> installieren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apt-get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</a:t>
            </a:r>
            <a:r>
              <a:rPr lang="de-DE" sz="2000" dirty="0" err="1"/>
              <a:t>fakeroot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r>
              <a:rPr lang="de-DE" sz="2000" dirty="0"/>
              <a:t>-essential </a:t>
            </a:r>
            <a:r>
              <a:rPr lang="de-DE" sz="2000" dirty="0" err="1"/>
              <a:t>ncurses-dev</a:t>
            </a:r>
            <a:r>
              <a:rPr lang="de-DE" sz="2000" dirty="0"/>
              <a:t> </a:t>
            </a:r>
            <a:r>
              <a:rPr lang="de-DE" sz="2000" dirty="0" err="1" smtClean="0"/>
              <a:t>xz-utils</a:t>
            </a:r>
            <a:r>
              <a:rPr lang="de-DE" sz="2000" dirty="0" smtClean="0"/>
              <a:t> kernel-</a:t>
            </a:r>
            <a:r>
              <a:rPr lang="de-DE" sz="2000" dirty="0" err="1" smtClean="0"/>
              <a:t>package</a:t>
            </a:r>
            <a:endParaRPr lang="de-DE" sz="2000" dirty="0" smtClean="0"/>
          </a:p>
          <a:p>
            <a:r>
              <a:rPr lang="de-DE" sz="2400" dirty="0" smtClean="0"/>
              <a:t>Kernel auswählen, herunterladen, vorbereiten, konfigurieren</a:t>
            </a:r>
          </a:p>
          <a:p>
            <a:pPr lvl="1"/>
            <a:r>
              <a:rPr lang="de-DE" sz="2000" dirty="0" err="1" smtClean="0"/>
              <a:t>mkdir</a:t>
            </a:r>
            <a:r>
              <a:rPr lang="de-DE" sz="2000" dirty="0" smtClean="0"/>
              <a:t> ~/</a:t>
            </a:r>
            <a:r>
              <a:rPr lang="de-DE" sz="2000" dirty="0" err="1" smtClean="0"/>
              <a:t>kernel</a:t>
            </a:r>
            <a:endParaRPr lang="de-DE" sz="2000" dirty="0" smtClean="0"/>
          </a:p>
          <a:p>
            <a:pPr lvl="1"/>
            <a:r>
              <a:rPr lang="de-DE" sz="2000" dirty="0" smtClean="0"/>
              <a:t>cd ~/</a:t>
            </a:r>
            <a:r>
              <a:rPr lang="de-DE" sz="2000" dirty="0" err="1" smtClean="0"/>
              <a:t>kernel</a:t>
            </a:r>
            <a:endParaRPr lang="de-DE" sz="2000" dirty="0" smtClean="0"/>
          </a:p>
          <a:p>
            <a:pPr lvl="1"/>
            <a:r>
              <a:rPr lang="de-DE" sz="2000" dirty="0" err="1">
                <a:solidFill>
                  <a:schemeClr val="accent2"/>
                </a:solidFill>
              </a:rPr>
              <a:t>wget</a:t>
            </a:r>
            <a:r>
              <a:rPr lang="de-DE" sz="2000" dirty="0">
                <a:solidFill>
                  <a:schemeClr val="accent2"/>
                </a:solidFill>
              </a:rPr>
              <a:t> https://launchpad.net/ubuntu/+source/kernel-package/13.003/+build/5980712/+files/kernel-package_13.003_all.deb</a:t>
            </a:r>
          </a:p>
          <a:p>
            <a:pPr lvl="1"/>
            <a:r>
              <a:rPr lang="de-DE" sz="2000" dirty="0" err="1">
                <a:solidFill>
                  <a:schemeClr val="accent2"/>
                </a:solidFill>
              </a:rPr>
              <a:t>s</a:t>
            </a:r>
            <a:r>
              <a:rPr lang="de-DE" sz="2000" dirty="0" err="1" smtClean="0">
                <a:solidFill>
                  <a:schemeClr val="accent2"/>
                </a:solidFill>
              </a:rPr>
              <a:t>udo</a:t>
            </a:r>
            <a:r>
              <a:rPr lang="de-DE" sz="2000" dirty="0" smtClean="0">
                <a:solidFill>
                  <a:schemeClr val="accent2"/>
                </a:solidFill>
              </a:rPr>
              <a:t> </a:t>
            </a:r>
            <a:r>
              <a:rPr lang="de-DE" sz="2000" dirty="0" err="1" smtClean="0">
                <a:solidFill>
                  <a:schemeClr val="accent2"/>
                </a:solidFill>
              </a:rPr>
              <a:t>dpkg</a:t>
            </a:r>
            <a:r>
              <a:rPr lang="de-DE" sz="2000" dirty="0" smtClean="0">
                <a:solidFill>
                  <a:schemeClr val="accent2"/>
                </a:solidFill>
              </a:rPr>
              <a:t> –i kernel-package_13.003_all.deb</a:t>
            </a:r>
          </a:p>
          <a:p>
            <a:pPr lvl="1"/>
            <a:r>
              <a:rPr lang="de-DE" sz="2000" dirty="0" smtClean="0"/>
              <a:t>Auf Kernel.org nach dem aktuellen </a:t>
            </a:r>
            <a:r>
              <a:rPr lang="de-DE" sz="2000" dirty="0" err="1" smtClean="0"/>
              <a:t>stable</a:t>
            </a:r>
            <a:r>
              <a:rPr lang="de-DE" sz="2000" dirty="0" smtClean="0"/>
              <a:t> Kernel sehen, dl</a:t>
            </a:r>
          </a:p>
          <a:p>
            <a:pPr lvl="1"/>
            <a:r>
              <a:rPr lang="de-DE" sz="2000" dirty="0" err="1"/>
              <a:t>wget</a:t>
            </a:r>
            <a:r>
              <a:rPr lang="de-DE" sz="2000" dirty="0"/>
              <a:t> https://cdn.kernel.org/pub/linux/kernel/v4.x/linux-4.2.6.tar.xz</a:t>
            </a:r>
          </a:p>
          <a:p>
            <a:pPr lvl="1"/>
            <a:r>
              <a:rPr lang="de-DE" sz="2000" dirty="0" err="1"/>
              <a:t>tar</a:t>
            </a:r>
            <a:r>
              <a:rPr lang="de-DE" sz="2000" dirty="0"/>
              <a:t> -</a:t>
            </a:r>
            <a:r>
              <a:rPr lang="de-DE" sz="2000" dirty="0" err="1"/>
              <a:t>xvJf</a:t>
            </a:r>
            <a:r>
              <a:rPr lang="de-DE" sz="2000" dirty="0"/>
              <a:t> linux-4.2.6.tar.xz</a:t>
            </a:r>
          </a:p>
          <a:p>
            <a:pPr lvl="1"/>
            <a:r>
              <a:rPr lang="de-DE" sz="2000" dirty="0"/>
              <a:t>cd linux-4.2.6</a:t>
            </a:r>
          </a:p>
          <a:p>
            <a:pPr lvl="1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 smtClean="0"/>
              <a:t>menuconfig</a:t>
            </a:r>
            <a:endParaRPr lang="de-DE" sz="2000" dirty="0" smtClean="0"/>
          </a:p>
          <a:p>
            <a:pPr lvl="2"/>
            <a:r>
              <a:rPr lang="de-DE" sz="1600" dirty="0" smtClean="0"/>
              <a:t>Konfigurieren und mit Exit, Save beenden</a:t>
            </a:r>
            <a:endParaRPr lang="de-DE" sz="1600" dirty="0"/>
          </a:p>
        </p:txBody>
      </p:sp>
      <p:sp>
        <p:nvSpPr>
          <p:cNvPr id="5" name="Textfeld 4"/>
          <p:cNvSpPr txBox="1"/>
          <p:nvPr/>
        </p:nvSpPr>
        <p:spPr>
          <a:xfrm rot="16200000">
            <a:off x="-2996590" y="3006443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Hotfix </a:t>
            </a:r>
            <a:r>
              <a:rPr lang="de-DE" dirty="0">
                <a:solidFill>
                  <a:schemeClr val="accent2"/>
                </a:solidFill>
              </a:rPr>
              <a:t>für Bug</a:t>
            </a:r>
            <a:r>
              <a:rPr lang="de-DE" dirty="0"/>
              <a:t>: https://bugs.launchpad.net/ubuntu/+source/kernel-package/+bug/1308183</a:t>
            </a:r>
          </a:p>
        </p:txBody>
      </p:sp>
    </p:spTree>
    <p:extLst>
      <p:ext uri="{BB962C8B-B14F-4D97-AF65-F5344CB8AC3E}">
        <p14:creationId xmlns:p14="http://schemas.microsoft.com/office/powerpoint/2010/main" val="332258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51304" cy="4857403"/>
          </a:xfrm>
        </p:spPr>
        <p:txBody>
          <a:bodyPr>
            <a:noAutofit/>
          </a:bodyPr>
          <a:lstStyle/>
          <a:p>
            <a:r>
              <a:rPr lang="de-DE" sz="2400" dirty="0" smtClean="0"/>
              <a:t>Arbeitsumgebung aufräumen</a:t>
            </a:r>
          </a:p>
          <a:p>
            <a:pPr lvl="1"/>
            <a:r>
              <a:rPr lang="de-DE" sz="2000" dirty="0" err="1" smtClean="0"/>
              <a:t>make-kpkg</a:t>
            </a:r>
            <a:r>
              <a:rPr lang="de-DE" sz="2000" dirty="0" smtClean="0"/>
              <a:t> clean</a:t>
            </a:r>
          </a:p>
          <a:p>
            <a:r>
              <a:rPr lang="de-DE" sz="2400" dirty="0" smtClean="0"/>
              <a:t>Kernel kompilieren</a:t>
            </a:r>
          </a:p>
          <a:p>
            <a:pPr lvl="1"/>
            <a:r>
              <a:rPr lang="de-DE" sz="2000" dirty="0" err="1"/>
              <a:t>fakeroot</a:t>
            </a:r>
            <a:r>
              <a:rPr lang="de-DE" sz="2000" dirty="0"/>
              <a:t> </a:t>
            </a:r>
            <a:r>
              <a:rPr lang="de-DE" sz="2000" dirty="0" err="1"/>
              <a:t>make-kpkg</a:t>
            </a:r>
            <a:r>
              <a:rPr lang="de-DE" sz="2000" dirty="0"/>
              <a:t> --</a:t>
            </a:r>
            <a:r>
              <a:rPr lang="de-DE" sz="2000" dirty="0" err="1"/>
              <a:t>initrd</a:t>
            </a:r>
            <a:r>
              <a:rPr lang="de-DE" sz="2000" dirty="0"/>
              <a:t> </a:t>
            </a:r>
            <a:r>
              <a:rPr lang="de-DE" sz="2000"/>
              <a:t>--</a:t>
            </a:r>
            <a:r>
              <a:rPr lang="de-DE" sz="2000" smtClean="0"/>
              <a:t>revision=1.0.SYSSOFT </a:t>
            </a:r>
            <a:r>
              <a:rPr lang="de-DE" sz="2000" dirty="0" err="1"/>
              <a:t>kernel_image</a:t>
            </a:r>
            <a:r>
              <a:rPr lang="de-DE" sz="2000" dirty="0"/>
              <a:t> </a:t>
            </a:r>
            <a:r>
              <a:rPr lang="de-DE" sz="2000" dirty="0" err="1" smtClean="0"/>
              <a:t>kernel_headers</a:t>
            </a:r>
            <a:endParaRPr lang="de-DE" sz="2000" dirty="0" smtClean="0"/>
          </a:p>
          <a:p>
            <a:r>
              <a:rPr lang="de-DE" sz="2400" dirty="0"/>
              <a:t>Kernel </a:t>
            </a:r>
            <a:r>
              <a:rPr lang="de-DE" sz="2400" dirty="0" smtClean="0"/>
              <a:t>installieren</a:t>
            </a:r>
          </a:p>
          <a:p>
            <a:pPr lvl="1"/>
            <a:r>
              <a:rPr lang="de-DE" sz="2000" dirty="0" smtClean="0"/>
              <a:t>cd ..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dpkg</a:t>
            </a:r>
            <a:r>
              <a:rPr lang="de-DE" sz="2000" dirty="0"/>
              <a:t> -i </a:t>
            </a:r>
            <a:r>
              <a:rPr lang="de-DE" sz="2000" dirty="0" smtClean="0"/>
              <a:t>linux-headers-4.2.6_1.0.SYSSOFT_amd64.deb</a:t>
            </a:r>
          </a:p>
          <a:p>
            <a:pPr lvl="1"/>
            <a:r>
              <a:rPr lang="de-DE" sz="2000" dirty="0" err="1" smtClean="0"/>
              <a:t>sudo</a:t>
            </a:r>
            <a:r>
              <a:rPr lang="de-DE" sz="2000" dirty="0" smtClean="0"/>
              <a:t> </a:t>
            </a:r>
            <a:r>
              <a:rPr lang="de-DE" sz="2000" dirty="0" err="1"/>
              <a:t>dpkg</a:t>
            </a:r>
            <a:r>
              <a:rPr lang="de-DE" sz="2000" dirty="0"/>
              <a:t> -i </a:t>
            </a:r>
            <a:r>
              <a:rPr lang="de-DE" sz="2000" dirty="0" smtClean="0"/>
              <a:t>linux-image-4.2.6_1.0.SYSSOFT_amd64.deb</a:t>
            </a:r>
            <a:endParaRPr lang="de-DE" sz="2000" dirty="0" smtClean="0"/>
          </a:p>
          <a:p>
            <a:r>
              <a:rPr lang="de-DE" sz="2400" dirty="0" smtClean="0"/>
              <a:t>Neustarten</a:t>
            </a:r>
            <a:endParaRPr lang="de-DE" sz="2400" dirty="0"/>
          </a:p>
          <a:p>
            <a:pPr lvl="1"/>
            <a:r>
              <a:rPr lang="de-DE" sz="2000" dirty="0" err="1" smtClean="0"/>
              <a:t>sudo</a:t>
            </a:r>
            <a:r>
              <a:rPr lang="de-DE" sz="2000" dirty="0" smtClean="0"/>
              <a:t> </a:t>
            </a:r>
            <a:r>
              <a:rPr lang="de-DE" sz="2000" dirty="0" err="1" smtClean="0"/>
              <a:t>reboot</a:t>
            </a:r>
            <a:endParaRPr lang="de-DE" sz="2000" dirty="0"/>
          </a:p>
          <a:p>
            <a:r>
              <a:rPr lang="de-DE" sz="2400" dirty="0" smtClean="0"/>
              <a:t>Aktiven Kernel abfragen</a:t>
            </a:r>
          </a:p>
          <a:p>
            <a:pPr lvl="1"/>
            <a:r>
              <a:rPr lang="de-DE" sz="2000" dirty="0" err="1"/>
              <a:t>uname</a:t>
            </a:r>
            <a:r>
              <a:rPr lang="de-DE" sz="2000" dirty="0"/>
              <a:t> -r</a:t>
            </a:r>
          </a:p>
        </p:txBody>
      </p:sp>
    </p:spTree>
    <p:extLst>
      <p:ext uri="{BB962C8B-B14F-4D97-AF65-F5344CB8AC3E}">
        <p14:creationId xmlns:p14="http://schemas.microsoft.com/office/powerpoint/2010/main" val="315929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Kernelmodule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LKM = </a:t>
            </a:r>
            <a:r>
              <a:rPr lang="de-DE" sz="2400" dirty="0" err="1" smtClean="0"/>
              <a:t>Loadable</a:t>
            </a:r>
            <a:r>
              <a:rPr lang="de-DE" sz="2400" dirty="0" smtClean="0"/>
              <a:t> Kernel Module (On </a:t>
            </a:r>
            <a:r>
              <a:rPr lang="de-DE" sz="2400" dirty="0" err="1" smtClean="0"/>
              <a:t>the</a:t>
            </a:r>
            <a:r>
              <a:rPr lang="de-DE" sz="2400" dirty="0" smtClean="0"/>
              <a:t> Fly Ladbar)</a:t>
            </a:r>
          </a:p>
          <a:p>
            <a:r>
              <a:rPr lang="de-DE" sz="2400" dirty="0" err="1" smtClean="0"/>
              <a:t>Dependencies</a:t>
            </a:r>
            <a:r>
              <a:rPr lang="de-DE" sz="2400" dirty="0" smtClean="0"/>
              <a:t> installieren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apt-get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 smtClean="0"/>
              <a:t>build</a:t>
            </a:r>
            <a:r>
              <a:rPr lang="de-DE" sz="2000" dirty="0"/>
              <a:t>-essential </a:t>
            </a:r>
            <a:r>
              <a:rPr lang="de-DE" sz="2000" dirty="0" err="1"/>
              <a:t>linux</a:t>
            </a:r>
            <a:r>
              <a:rPr lang="de-DE" sz="2000" dirty="0"/>
              <a:t>-headers-$(</a:t>
            </a:r>
            <a:r>
              <a:rPr lang="de-DE" sz="2000" dirty="0" err="1"/>
              <a:t>uname</a:t>
            </a:r>
            <a:r>
              <a:rPr lang="de-DE" sz="2000" dirty="0"/>
              <a:t> -r</a:t>
            </a:r>
            <a:r>
              <a:rPr lang="de-DE" sz="2000" dirty="0" smtClean="0"/>
              <a:t>)</a:t>
            </a:r>
          </a:p>
          <a:p>
            <a:r>
              <a:rPr lang="de-DE" sz="2400" dirty="0" smtClean="0"/>
              <a:t>Kernelmodul erstellen und vorbereiten</a:t>
            </a:r>
          </a:p>
          <a:p>
            <a:pPr lvl="1"/>
            <a:r>
              <a:rPr lang="de-DE" sz="2000" dirty="0" err="1" smtClean="0"/>
              <a:t>mkdir</a:t>
            </a:r>
            <a:r>
              <a:rPr lang="de-DE" sz="2000" dirty="0" smtClean="0"/>
              <a:t> ~/</a:t>
            </a:r>
            <a:r>
              <a:rPr lang="de-DE" sz="2000" dirty="0" err="1" smtClean="0"/>
              <a:t>kernel_modul</a:t>
            </a:r>
            <a:endParaRPr lang="de-DE" sz="2000" dirty="0" smtClean="0"/>
          </a:p>
          <a:p>
            <a:pPr lvl="1"/>
            <a:r>
              <a:rPr lang="de-DE" sz="2000" dirty="0" smtClean="0"/>
              <a:t>cd ~/</a:t>
            </a:r>
            <a:r>
              <a:rPr lang="de-DE" sz="2000" dirty="0" err="1" smtClean="0"/>
              <a:t>kernel_modul</a:t>
            </a:r>
            <a:endParaRPr lang="de-DE" sz="2000" dirty="0" smtClean="0"/>
          </a:p>
          <a:p>
            <a:pPr lvl="1"/>
            <a:r>
              <a:rPr lang="de-DE" sz="2000" dirty="0" err="1" smtClean="0"/>
              <a:t>hello.c</a:t>
            </a:r>
            <a:r>
              <a:rPr lang="de-DE" sz="2000" dirty="0" smtClean="0"/>
              <a:t> und </a:t>
            </a:r>
            <a:r>
              <a:rPr lang="de-DE" sz="2000" dirty="0" err="1" smtClean="0"/>
              <a:t>Makefile</a:t>
            </a:r>
            <a:r>
              <a:rPr lang="de-DE" sz="2000" dirty="0" smtClean="0"/>
              <a:t> erstellen (siehe folgende Folien)</a:t>
            </a:r>
          </a:p>
          <a:p>
            <a:r>
              <a:rPr lang="de-DE" sz="2400" dirty="0" smtClean="0"/>
              <a:t>Kernelmodul kompilieren</a:t>
            </a:r>
          </a:p>
          <a:p>
            <a:pPr lvl="1"/>
            <a:r>
              <a:rPr lang="de-DE" sz="2000" dirty="0" err="1" smtClean="0"/>
              <a:t>make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3756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Kernelmodule: </a:t>
            </a:r>
            <a:r>
              <a:rPr lang="de-DE" dirty="0" err="1" smtClean="0"/>
              <a:t>hello.c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26642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#</a:t>
            </a:r>
            <a:r>
              <a:rPr lang="de-DE" sz="2000" dirty="0" err="1"/>
              <a:t>include</a:t>
            </a:r>
            <a:r>
              <a:rPr lang="de-DE" sz="2000" dirty="0"/>
              <a:t> &lt;</a:t>
            </a:r>
            <a:r>
              <a:rPr lang="de-DE" sz="2000" dirty="0" err="1"/>
              <a:t>linux</a:t>
            </a:r>
            <a:r>
              <a:rPr lang="de-DE" sz="2000" dirty="0"/>
              <a:t>/</a:t>
            </a:r>
            <a:r>
              <a:rPr lang="de-DE" sz="2000" dirty="0" err="1"/>
              <a:t>module.h</a:t>
            </a:r>
            <a:r>
              <a:rPr lang="de-DE" sz="2000" dirty="0" smtClean="0"/>
              <a:t>&gt;</a:t>
            </a:r>
          </a:p>
          <a:p>
            <a:pPr marL="0" indent="0">
              <a:buNone/>
            </a:pPr>
            <a:r>
              <a:rPr lang="de-DE" sz="2000" dirty="0" smtClean="0"/>
              <a:t>#</a:t>
            </a:r>
            <a:r>
              <a:rPr lang="de-DE" sz="2000" dirty="0" err="1"/>
              <a:t>include</a:t>
            </a:r>
            <a:r>
              <a:rPr lang="de-DE" sz="2000" dirty="0"/>
              <a:t> &lt;</a:t>
            </a:r>
            <a:r>
              <a:rPr lang="de-DE" sz="2000" dirty="0" err="1" smtClean="0"/>
              <a:t>linux</a:t>
            </a:r>
            <a:r>
              <a:rPr lang="de-DE" sz="2000" dirty="0" smtClean="0"/>
              <a:t>/</a:t>
            </a:r>
            <a:r>
              <a:rPr lang="de-DE" sz="2000" dirty="0" err="1" smtClean="0"/>
              <a:t>kernel.h</a:t>
            </a:r>
            <a:r>
              <a:rPr lang="de-DE" sz="2000" dirty="0" smtClean="0"/>
              <a:t>&gt;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#</a:t>
            </a:r>
            <a:r>
              <a:rPr lang="de-DE" sz="2000" dirty="0" err="1"/>
              <a:t>include</a:t>
            </a:r>
            <a:r>
              <a:rPr lang="de-DE" sz="2000" dirty="0"/>
              <a:t> &lt;</a:t>
            </a:r>
            <a:r>
              <a:rPr lang="de-DE" sz="2000" dirty="0" err="1"/>
              <a:t>linux</a:t>
            </a:r>
            <a:r>
              <a:rPr lang="de-DE" sz="2000" dirty="0"/>
              <a:t>/</a:t>
            </a:r>
            <a:r>
              <a:rPr lang="de-DE" sz="2000" dirty="0" err="1"/>
              <a:t>init.h</a:t>
            </a:r>
            <a:r>
              <a:rPr lang="de-DE" sz="2000" dirty="0" smtClean="0"/>
              <a:t>&gt;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MODULE_LICENSE("GPL");</a:t>
            </a:r>
          </a:p>
          <a:p>
            <a:pPr marL="0" indent="0">
              <a:buNone/>
            </a:pPr>
            <a:r>
              <a:rPr lang="de-DE" sz="2000" dirty="0"/>
              <a:t>MODULE_AUTHOR("</a:t>
            </a:r>
            <a:r>
              <a:rPr lang="de-DE" sz="2000" dirty="0" err="1"/>
              <a:t>Syssoft</a:t>
            </a:r>
            <a:r>
              <a:rPr lang="de-DE" sz="2000" dirty="0"/>
              <a:t>");</a:t>
            </a:r>
          </a:p>
          <a:p>
            <a:pPr marL="0" indent="0">
              <a:buNone/>
            </a:pPr>
            <a:r>
              <a:rPr lang="de-DE" sz="2000" dirty="0"/>
              <a:t>MODULE_DESCRIPTION("</a:t>
            </a:r>
            <a:r>
              <a:rPr lang="de-DE" sz="2000" dirty="0" err="1"/>
              <a:t>Hello</a:t>
            </a:r>
            <a:r>
              <a:rPr lang="de-DE" sz="2000" dirty="0"/>
              <a:t> World LKM</a:t>
            </a:r>
            <a:r>
              <a:rPr lang="de-DE" sz="2000" dirty="0" smtClean="0"/>
              <a:t>");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9795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Kernelmodule: </a:t>
            </a:r>
            <a:r>
              <a:rPr lang="de-DE" dirty="0" err="1" smtClean="0"/>
              <a:t>hello.c</a:t>
            </a:r>
            <a:r>
              <a:rPr lang="de-DE" dirty="0" smtClean="0"/>
              <a:t>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 smtClean="0"/>
              <a:t>static</a:t>
            </a:r>
            <a:r>
              <a:rPr lang="de-DE" sz="2000" dirty="0" smtClean="0"/>
              <a:t> </a:t>
            </a:r>
            <a:r>
              <a:rPr lang="de-DE" sz="2000" dirty="0" err="1"/>
              <a:t>int</a:t>
            </a:r>
            <a:r>
              <a:rPr lang="de-DE" sz="2000" dirty="0"/>
              <a:t> __</a:t>
            </a:r>
            <a:r>
              <a:rPr lang="de-DE" sz="2000" dirty="0" err="1"/>
              <a:t>init</a:t>
            </a:r>
            <a:r>
              <a:rPr lang="de-DE" sz="2000" dirty="0"/>
              <a:t> </a:t>
            </a:r>
            <a:r>
              <a:rPr lang="de-DE" sz="2000" dirty="0" err="1"/>
              <a:t>load</a:t>
            </a:r>
            <a:r>
              <a:rPr lang="de-DE" sz="2000" dirty="0"/>
              <a:t>(</a:t>
            </a:r>
            <a:r>
              <a:rPr lang="de-DE" sz="2000" dirty="0" err="1"/>
              <a:t>void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r>
              <a:rPr lang="de-DE" sz="2000" dirty="0"/>
              <a:t>{</a:t>
            </a:r>
          </a:p>
          <a:p>
            <a:pPr marL="0" indent="0">
              <a:buNone/>
            </a:pPr>
            <a:r>
              <a:rPr lang="de-DE" sz="2000" dirty="0"/>
              <a:t>    </a:t>
            </a:r>
            <a:r>
              <a:rPr lang="de-DE" sz="2000" dirty="0" err="1"/>
              <a:t>printk</a:t>
            </a:r>
            <a:r>
              <a:rPr lang="de-DE" sz="2000" dirty="0"/>
              <a:t>(KERN_INFO "LKM Kernelmodul: </a:t>
            </a:r>
            <a:r>
              <a:rPr lang="de-DE" sz="2000" dirty="0" err="1"/>
              <a:t>Hello</a:t>
            </a:r>
            <a:r>
              <a:rPr lang="de-DE" sz="2000" dirty="0"/>
              <a:t> </a:t>
            </a:r>
            <a:r>
              <a:rPr lang="de-DE" sz="2000" dirty="0" err="1"/>
              <a:t>world</a:t>
            </a:r>
            <a:r>
              <a:rPr lang="de-DE" sz="2000" dirty="0"/>
              <a:t>!\n");</a:t>
            </a:r>
          </a:p>
          <a:p>
            <a:pPr marL="0" indent="0">
              <a:buNone/>
            </a:pPr>
            <a:r>
              <a:rPr lang="de-DE" sz="2000" dirty="0"/>
              <a:t>    </a:t>
            </a:r>
            <a:r>
              <a:rPr lang="de-DE" sz="2000" dirty="0" err="1"/>
              <a:t>return</a:t>
            </a:r>
            <a:r>
              <a:rPr lang="de-DE" sz="2000" dirty="0"/>
              <a:t> 0;</a:t>
            </a:r>
          </a:p>
          <a:p>
            <a:pPr marL="0" indent="0">
              <a:buNone/>
            </a:pPr>
            <a:r>
              <a:rPr lang="de-DE" sz="2000" dirty="0"/>
              <a:t>}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static</a:t>
            </a:r>
            <a:r>
              <a:rPr lang="de-DE" sz="2000" dirty="0"/>
              <a:t> </a:t>
            </a:r>
            <a:r>
              <a:rPr lang="de-DE" sz="2000" dirty="0" err="1"/>
              <a:t>void</a:t>
            </a:r>
            <a:r>
              <a:rPr lang="de-DE" sz="2000" dirty="0"/>
              <a:t> __</a:t>
            </a:r>
            <a:r>
              <a:rPr lang="de-DE" sz="2000" dirty="0" err="1"/>
              <a:t>exit</a:t>
            </a:r>
            <a:r>
              <a:rPr lang="de-DE" sz="2000" dirty="0"/>
              <a:t> </a:t>
            </a:r>
            <a:r>
              <a:rPr lang="de-DE" sz="2000" dirty="0" err="1"/>
              <a:t>unload</a:t>
            </a:r>
            <a:r>
              <a:rPr lang="de-DE" sz="2000" dirty="0"/>
              <a:t>(</a:t>
            </a:r>
            <a:r>
              <a:rPr lang="de-DE" sz="2000" dirty="0" err="1"/>
              <a:t>void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r>
              <a:rPr lang="de-DE" sz="2000" dirty="0"/>
              <a:t>{</a:t>
            </a:r>
          </a:p>
          <a:p>
            <a:pPr marL="0" indent="0">
              <a:buNone/>
            </a:pPr>
            <a:r>
              <a:rPr lang="de-DE" sz="2000" dirty="0"/>
              <a:t>    </a:t>
            </a:r>
            <a:r>
              <a:rPr lang="de-DE" sz="2000" dirty="0" err="1"/>
              <a:t>printk</a:t>
            </a:r>
            <a:r>
              <a:rPr lang="de-DE" sz="2000" dirty="0"/>
              <a:t>(KERN_INFO "LKM Kernelmodul: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/>
              <a:t>night</a:t>
            </a:r>
            <a:r>
              <a:rPr lang="de-DE" sz="2000" dirty="0"/>
              <a:t>!\n");</a:t>
            </a:r>
          </a:p>
          <a:p>
            <a:pPr marL="0" indent="0">
              <a:buNone/>
            </a:pPr>
            <a:r>
              <a:rPr lang="de-DE" sz="2000" dirty="0"/>
              <a:t>}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 err="1" smtClean="0"/>
              <a:t>module_init</a:t>
            </a:r>
            <a:r>
              <a:rPr lang="de-DE" sz="2000" dirty="0" smtClean="0"/>
              <a:t>(</a:t>
            </a:r>
            <a:r>
              <a:rPr lang="de-DE" sz="2000" dirty="0" err="1" smtClean="0"/>
              <a:t>load</a:t>
            </a:r>
            <a:r>
              <a:rPr lang="de-DE" sz="2000" dirty="0"/>
              <a:t>);</a:t>
            </a:r>
          </a:p>
          <a:p>
            <a:pPr marL="0" indent="0">
              <a:buNone/>
            </a:pPr>
            <a:r>
              <a:rPr lang="de-DE" sz="2000" dirty="0" err="1"/>
              <a:t>module_exit</a:t>
            </a:r>
            <a:r>
              <a:rPr lang="de-DE" sz="2000" dirty="0"/>
              <a:t>(</a:t>
            </a:r>
            <a:r>
              <a:rPr lang="de-DE" sz="2000" dirty="0" err="1"/>
              <a:t>unload</a:t>
            </a:r>
            <a:r>
              <a:rPr lang="de-DE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533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Kernelmodule: </a:t>
            </a:r>
            <a:r>
              <a:rPr lang="de-DE" dirty="0" err="1" smtClean="0"/>
              <a:t>Makefile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4557"/>
            <a:ext cx="8229600" cy="273630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obj</a:t>
            </a:r>
            <a:r>
              <a:rPr lang="en-US" sz="2000" dirty="0"/>
              <a:t>-m += </a:t>
            </a:r>
            <a:r>
              <a:rPr lang="en-US" sz="2000" dirty="0" err="1"/>
              <a:t>hello.o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all:</a:t>
            </a:r>
          </a:p>
          <a:p>
            <a:pPr marL="0" indent="0">
              <a:buNone/>
            </a:pPr>
            <a:r>
              <a:rPr lang="en-US" sz="2000" dirty="0"/>
              <a:t>        make -C /lib/modules/$(shell </a:t>
            </a:r>
            <a:r>
              <a:rPr lang="en-US" sz="2000" dirty="0" err="1"/>
              <a:t>uname</a:t>
            </a:r>
            <a:r>
              <a:rPr lang="en-US" sz="2000" dirty="0"/>
              <a:t> -r)/build M=$(PWD) modules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clean:</a:t>
            </a:r>
          </a:p>
          <a:p>
            <a:pPr marL="0" indent="0">
              <a:buNone/>
            </a:pPr>
            <a:r>
              <a:rPr lang="en-US" sz="20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rPr>
              <a:t>        </a:t>
            </a:r>
            <a:r>
              <a:rPr lang="en-US" sz="2000" dirty="0"/>
              <a:t>make -C /lib/modules/$(shell </a:t>
            </a:r>
            <a:r>
              <a:rPr lang="en-US" sz="2000" dirty="0" err="1"/>
              <a:t>uname</a:t>
            </a:r>
            <a:r>
              <a:rPr lang="en-US" sz="2000" dirty="0"/>
              <a:t> -r)/build M=$(PWD) clean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Rechteck 3"/>
          <p:cNvSpPr/>
          <p:nvPr/>
        </p:nvSpPr>
        <p:spPr>
          <a:xfrm>
            <a:off x="539552" y="292494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39552" y="40050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7544" y="4654877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beachten: Das blaue Feld entspricht der Eingabe eines TAB Zeichens! Unbedingt unter all: und clean: nicht mit Leerzeichen, sondern einem TAB Zeichen einrücken!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Kernelmodule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Informationen anzeigen lassen</a:t>
            </a:r>
          </a:p>
          <a:p>
            <a:pPr lvl="1"/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 err="1" smtClean="0"/>
              <a:t>hello.ko</a:t>
            </a:r>
            <a:endParaRPr lang="de-DE" sz="2000" dirty="0" smtClean="0"/>
          </a:p>
          <a:p>
            <a:pPr lvl="1"/>
            <a:r>
              <a:rPr lang="de-DE" sz="2000" dirty="0" err="1" smtClean="0"/>
              <a:t>modinfo</a:t>
            </a:r>
            <a:r>
              <a:rPr lang="de-DE" sz="2000" dirty="0" smtClean="0"/>
              <a:t> </a:t>
            </a:r>
            <a:r>
              <a:rPr lang="de-DE" sz="2000" dirty="0" err="1" smtClean="0"/>
              <a:t>hello.ko</a:t>
            </a:r>
            <a:endParaRPr lang="de-DE" sz="2000" dirty="0" smtClean="0"/>
          </a:p>
          <a:p>
            <a:r>
              <a:rPr lang="de-DE" sz="2400" dirty="0" smtClean="0"/>
              <a:t>Kernelmodul laden und entladen</a:t>
            </a:r>
          </a:p>
          <a:p>
            <a:pPr lvl="1"/>
            <a:r>
              <a:rPr lang="de-DE" sz="2000" dirty="0" err="1" smtClean="0"/>
              <a:t>sudo</a:t>
            </a:r>
            <a:r>
              <a:rPr lang="de-DE" sz="2000" dirty="0" smtClean="0"/>
              <a:t> </a:t>
            </a:r>
            <a:r>
              <a:rPr lang="de-DE" sz="2000" dirty="0" err="1" smtClean="0"/>
              <a:t>insmod</a:t>
            </a:r>
            <a:r>
              <a:rPr lang="de-DE" sz="2000" dirty="0" smtClean="0"/>
              <a:t> </a:t>
            </a:r>
            <a:r>
              <a:rPr lang="de-DE" sz="2000" dirty="0" err="1" smtClean="0"/>
              <a:t>hello.ko</a:t>
            </a:r>
            <a:endParaRPr lang="de-DE" sz="2000" dirty="0" smtClean="0"/>
          </a:p>
          <a:p>
            <a:pPr lvl="1"/>
            <a:r>
              <a:rPr lang="de-DE" sz="2000" dirty="0" err="1" smtClean="0"/>
              <a:t>dmesg</a:t>
            </a:r>
            <a:r>
              <a:rPr lang="de-DE" sz="2000" dirty="0" smtClean="0"/>
              <a:t> | </a:t>
            </a:r>
            <a:r>
              <a:rPr lang="de-DE" sz="2000" dirty="0" err="1" smtClean="0"/>
              <a:t>tail</a:t>
            </a:r>
            <a:r>
              <a:rPr lang="de-DE" sz="2000" dirty="0" smtClean="0"/>
              <a:t> –n 5</a:t>
            </a:r>
          </a:p>
          <a:p>
            <a:pPr lvl="1"/>
            <a:r>
              <a:rPr lang="de-DE" sz="2000" dirty="0" err="1" smtClean="0"/>
              <a:t>lsmod</a:t>
            </a:r>
            <a:r>
              <a:rPr lang="de-DE" sz="2000" dirty="0" smtClean="0"/>
              <a:t> | </a:t>
            </a:r>
            <a:r>
              <a:rPr lang="de-DE" sz="2000" dirty="0" err="1" smtClean="0"/>
              <a:t>grep</a:t>
            </a:r>
            <a:r>
              <a:rPr lang="de-DE" sz="2000" dirty="0" smtClean="0"/>
              <a:t> </a:t>
            </a:r>
            <a:r>
              <a:rPr lang="de-DE" sz="2000" dirty="0" err="1" smtClean="0"/>
              <a:t>hello</a:t>
            </a:r>
            <a:endParaRPr lang="de-DE" sz="2000" dirty="0" smtClean="0"/>
          </a:p>
          <a:p>
            <a:pPr lvl="1"/>
            <a:r>
              <a:rPr lang="de-DE" sz="2000" dirty="0" err="1" smtClean="0"/>
              <a:t>cat</a:t>
            </a:r>
            <a:r>
              <a:rPr lang="de-DE" sz="2000" dirty="0" smtClean="0"/>
              <a:t> 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modules</a:t>
            </a:r>
            <a:endParaRPr lang="de-DE" sz="2000" dirty="0" smtClean="0"/>
          </a:p>
          <a:p>
            <a:pPr lvl="1"/>
            <a:r>
              <a:rPr lang="de-DE" sz="2000" dirty="0" err="1" smtClean="0"/>
              <a:t>sudo</a:t>
            </a:r>
            <a:r>
              <a:rPr lang="de-DE" sz="2000" dirty="0" smtClean="0"/>
              <a:t> </a:t>
            </a:r>
            <a:r>
              <a:rPr lang="de-DE" sz="2000" dirty="0" err="1" smtClean="0"/>
              <a:t>rmmod</a:t>
            </a:r>
            <a:r>
              <a:rPr lang="de-DE" sz="2000" dirty="0" smtClean="0"/>
              <a:t> </a:t>
            </a:r>
            <a:r>
              <a:rPr lang="de-DE" sz="2000" dirty="0" err="1" smtClean="0"/>
              <a:t>hello.ko</a:t>
            </a:r>
            <a:endParaRPr lang="de-DE" sz="2000" dirty="0" smtClean="0"/>
          </a:p>
          <a:p>
            <a:pPr lvl="1"/>
            <a:r>
              <a:rPr lang="de-DE" sz="2000" dirty="0" err="1" smtClean="0"/>
              <a:t>dmesg</a:t>
            </a:r>
            <a:r>
              <a:rPr lang="de-DE" sz="2000" dirty="0" smtClean="0"/>
              <a:t> | </a:t>
            </a:r>
            <a:r>
              <a:rPr lang="de-DE" sz="2000" dirty="0" err="1" smtClean="0"/>
              <a:t>tail</a:t>
            </a:r>
            <a:r>
              <a:rPr lang="de-DE" sz="2000" dirty="0" smtClean="0"/>
              <a:t> –n 5</a:t>
            </a:r>
          </a:p>
        </p:txBody>
      </p:sp>
    </p:spTree>
    <p:extLst>
      <p:ext uri="{BB962C8B-B14F-4D97-AF65-F5344CB8AC3E}">
        <p14:creationId xmlns:p14="http://schemas.microsoft.com/office/powerpoint/2010/main" val="100712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/</a:t>
            </a:r>
            <a:r>
              <a:rPr lang="de-DE" dirty="0" err="1" smtClean="0"/>
              <a:t>proc</a:t>
            </a:r>
            <a:r>
              <a:rPr lang="de-DE" dirty="0" smtClean="0"/>
              <a:t> Filesystem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26768" cy="326896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HW Informationen</a:t>
            </a:r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interrupts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ioports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dma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iomem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cpuinfo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devices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partitions</a:t>
            </a:r>
            <a:endParaRPr lang="de-DE" sz="2000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4595" y="1598329"/>
            <a:ext cx="4114800" cy="298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Kernel Informationen</a:t>
            </a:r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cmdline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filesystems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meminfo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modules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mounts</a:t>
            </a:r>
            <a:endParaRPr lang="de-DE" sz="2000" dirty="0" smtClean="0"/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version</a:t>
            </a:r>
            <a:endParaRPr lang="de-DE" sz="20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2354" y="4869160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Wichtige Ordner</a:t>
            </a:r>
          </a:p>
          <a:p>
            <a:pPr lvl="1"/>
            <a:r>
              <a:rPr lang="de-DE" sz="2000" dirty="0" smtClean="0"/>
              <a:t>/</a:t>
            </a:r>
            <a:r>
              <a:rPr lang="de-DE" sz="2000" dirty="0" err="1" smtClean="0"/>
              <a:t>proc</a:t>
            </a:r>
            <a:r>
              <a:rPr lang="de-DE" sz="2000" dirty="0" smtClean="0"/>
              <a:t>/</a:t>
            </a:r>
            <a:r>
              <a:rPr lang="de-DE" sz="2000" dirty="0" err="1" smtClean="0"/>
              <a:t>net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4680146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Bildschirmpräsentation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Betriebssysteme</vt:lpstr>
      <vt:lpstr>Linux Kernel</vt:lpstr>
      <vt:lpstr>Linux Kernel</vt:lpstr>
      <vt:lpstr>Kernelmodule</vt:lpstr>
      <vt:lpstr>Kernelmodule: hello.c 1/2</vt:lpstr>
      <vt:lpstr>Kernelmodule: hello.c 2/2</vt:lpstr>
      <vt:lpstr>Kernelmodule: Makefile</vt:lpstr>
      <vt:lpstr>Kernelmodule</vt:lpstr>
      <vt:lpstr>/proc Filesystem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 Systeme</dc:title>
  <dc:creator>Nico Maas</dc:creator>
  <cp:lastModifiedBy>Nico Maas</cp:lastModifiedBy>
  <cp:revision>21</cp:revision>
  <dcterms:created xsi:type="dcterms:W3CDTF">2015-04-24T17:12:57Z</dcterms:created>
  <dcterms:modified xsi:type="dcterms:W3CDTF">2015-11-25T21:25:37Z</dcterms:modified>
</cp:coreProperties>
</file>