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Berechnung</c:v>
                </c:pt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1 Core</c:v>
                </c:pt>
                <c:pt idx="1">
                  <c:v>2 Core</c:v>
                </c:pt>
                <c:pt idx="2">
                  <c:v>3 Core</c:v>
                </c:pt>
                <c:pt idx="3">
                  <c:v>4 Core</c:v>
                </c:pt>
                <c:pt idx="4">
                  <c:v>4 Core + Odroid</c:v>
                </c:pt>
                <c:pt idx="5">
                  <c:v>4 Core + Odroid (Allign)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25.41</c:v>
                </c:pt>
                <c:pt idx="1">
                  <c:v>14.22</c:v>
                </c:pt>
                <c:pt idx="2">
                  <c:v>15.36</c:v>
                </c:pt>
                <c:pt idx="3">
                  <c:v>10.94</c:v>
                </c:pt>
                <c:pt idx="4">
                  <c:v>13.94</c:v>
                </c:pt>
                <c:pt idx="5">
                  <c:v>6.98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289344"/>
        <c:axId val="94801856"/>
      </c:barChart>
      <c:catAx>
        <c:axId val="95289344"/>
        <c:scaling>
          <c:orientation val="minMax"/>
        </c:scaling>
        <c:delete val="0"/>
        <c:axPos val="b"/>
        <c:majorTickMark val="out"/>
        <c:minorTickMark val="none"/>
        <c:tickLblPos val="nextTo"/>
        <c:crossAx val="94801856"/>
        <c:crosses val="autoZero"/>
        <c:auto val="1"/>
        <c:lblAlgn val="ctr"/>
        <c:lblOffset val="100"/>
        <c:noMultiLvlLbl val="0"/>
      </c:catAx>
      <c:valAx>
        <c:axId val="948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289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Speed Up</c:v>
                </c:pt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1 Core</c:v>
                </c:pt>
                <c:pt idx="1">
                  <c:v>2 Core</c:v>
                </c:pt>
                <c:pt idx="2">
                  <c:v>3 Core</c:v>
                </c:pt>
                <c:pt idx="3">
                  <c:v>4 Core</c:v>
                </c:pt>
                <c:pt idx="4">
                  <c:v>4 Core + Odroid</c:v>
                </c:pt>
                <c:pt idx="5">
                  <c:v>4 Core + Odroid (Allign)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1">
                  <c:v>1.7869198310000001</c:v>
                </c:pt>
                <c:pt idx="2">
                  <c:v>1.654296875</c:v>
                </c:pt>
                <c:pt idx="3">
                  <c:v>2.322669104</c:v>
                </c:pt>
                <c:pt idx="4">
                  <c:v>1.822812052</c:v>
                </c:pt>
                <c:pt idx="5">
                  <c:v>3.6404011459999999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351296"/>
        <c:axId val="94800704"/>
      </c:barChart>
      <c:catAx>
        <c:axId val="95351296"/>
        <c:scaling>
          <c:orientation val="minMax"/>
        </c:scaling>
        <c:delete val="0"/>
        <c:axPos val="b"/>
        <c:majorTickMark val="out"/>
        <c:minorTickMark val="none"/>
        <c:tickLblPos val="nextTo"/>
        <c:crossAx val="94800704"/>
        <c:crosses val="autoZero"/>
        <c:auto val="1"/>
        <c:lblAlgn val="ctr"/>
        <c:lblOffset val="100"/>
        <c:noMultiLvlLbl val="0"/>
      </c:catAx>
      <c:valAx>
        <c:axId val="9480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35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Berechnung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1 Threads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21.67</c:v>
                </c:pt>
                <c:pt idx="1">
                  <c:v>28.88</c:v>
                </c:pt>
                <c:pt idx="2">
                  <c:v>26.28</c:v>
                </c:pt>
                <c:pt idx="3">
                  <c:v>29.12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45888"/>
        <c:axId val="103129088"/>
      </c:barChart>
      <c:catAx>
        <c:axId val="3344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129088"/>
        <c:crosses val="autoZero"/>
        <c:auto val="1"/>
        <c:lblAlgn val="ctr"/>
        <c:lblOffset val="100"/>
        <c:noMultiLvlLbl val="0"/>
      </c:catAx>
      <c:valAx>
        <c:axId val="103129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45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Speed Down?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1 Threads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1">
                  <c:v>0.75034626000000004</c:v>
                </c:pt>
                <c:pt idx="2">
                  <c:v>0.82458143100000003</c:v>
                </c:pt>
                <c:pt idx="3">
                  <c:v>0.74416208800000005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47424"/>
        <c:axId val="103131392"/>
      </c:barChart>
      <c:catAx>
        <c:axId val="33447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03131392"/>
        <c:crosses val="autoZero"/>
        <c:auto val="1"/>
        <c:lblAlgn val="ctr"/>
        <c:lblOffset val="100"/>
        <c:noMultiLvlLbl val="0"/>
      </c:catAx>
      <c:valAx>
        <c:axId val="103131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47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Berechnung</c:v>
                </c:pt>
              </c:strCache>
            </c:strRef>
          </c:tx>
          <c:invertIfNegative val="0"/>
          <c:cat>
            <c:strRef>
              <c:f>Tabelle1!$A$2:$A$6</c:f>
              <c:strCache>
                <c:ptCount val="2"/>
                <c:pt idx="0">
                  <c:v>1 Core</c:v>
                </c:pt>
                <c:pt idx="1">
                  <c:v>4 Core + Odroid (Allign)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200.73</c:v>
                </c:pt>
                <c:pt idx="1">
                  <c:v>62.81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76096"/>
        <c:axId val="103134272"/>
      </c:barChart>
      <c:catAx>
        <c:axId val="33476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134272"/>
        <c:crosses val="autoZero"/>
        <c:auto val="1"/>
        <c:lblAlgn val="ctr"/>
        <c:lblOffset val="100"/>
        <c:noMultiLvlLbl val="0"/>
      </c:catAx>
      <c:valAx>
        <c:axId val="103134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76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Speed Up</c:v>
                </c:pt>
              </c:strCache>
            </c:strRef>
          </c:tx>
          <c:invertIfNegative val="0"/>
          <c:cat>
            <c:strRef>
              <c:f>Tabelle1!$A$2</c:f>
              <c:strCache>
                <c:ptCount val="1"/>
                <c:pt idx="0">
                  <c:v>4 Core + Odroid (Allign)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3.1958286899999999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533952"/>
        <c:axId val="94822400"/>
      </c:barChart>
      <c:catAx>
        <c:axId val="335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94822400"/>
        <c:crosses val="autoZero"/>
        <c:auto val="1"/>
        <c:lblAlgn val="ctr"/>
        <c:lblOffset val="100"/>
        <c:noMultiLvlLbl val="0"/>
      </c:catAx>
      <c:valAx>
        <c:axId val="9482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3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7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2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0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6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1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7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2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1D63-28FB-459E-8521-28036A58D01D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 Systeme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Verteiltes Rechnen des Mandelbrot Problems mit </a:t>
            </a:r>
            <a:r>
              <a:rPr lang="de-DE" dirty="0"/>
              <a:t>Ø</a:t>
            </a:r>
            <a:r>
              <a:rPr lang="de-DE" dirty="0" smtClean="0"/>
              <a:t>MQ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Nico </a:t>
            </a:r>
            <a:r>
              <a:rPr lang="de-DE" dirty="0" smtClean="0"/>
              <a:t>Maas, mail@nico-maas.de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4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Worker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785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1024 x 768, 120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889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1024 x 768, 120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48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857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1024 x 768, 120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56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573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1024 x 768, 120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16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Speed Down?!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"</a:t>
            </a:r>
            <a:r>
              <a:rPr lang="en-US" dirty="0"/>
              <a:t>The most simple and common way to write parallel applications for SMP computers is to use threads. Although, it appears that if the application </a:t>
            </a:r>
            <a:r>
              <a:rPr lang="en-US" dirty="0">
                <a:solidFill>
                  <a:srgbClr val="FF0000"/>
                </a:solidFill>
              </a:rPr>
              <a:t>is computation-bound using 'thread' or 'threading' python modules will not allow to run python byte-code in parallel</a:t>
            </a:r>
            <a:r>
              <a:rPr lang="en-US" dirty="0"/>
              <a:t>. The reason is that </a:t>
            </a:r>
            <a:r>
              <a:rPr lang="en-US" dirty="0">
                <a:solidFill>
                  <a:srgbClr val="FF0000"/>
                </a:solidFill>
              </a:rPr>
              <a:t>python interpreter uses GIL (Global Interpreter Lock) </a:t>
            </a:r>
            <a:r>
              <a:rPr lang="en-US" dirty="0"/>
              <a:t>for internal bookkeeping. </a:t>
            </a:r>
            <a:r>
              <a:rPr lang="en-US" dirty="0">
                <a:solidFill>
                  <a:srgbClr val="FF0000"/>
                </a:solidFill>
              </a:rPr>
              <a:t>This lock allows to execute only one python byte-code instruction at a time even on an SMP computer</a:t>
            </a:r>
            <a:r>
              <a:rPr lang="en-US" dirty="0" smtClean="0"/>
              <a:t>."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60212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http://www.parallelpython.com/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51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618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1920 x 1200, 480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079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1920 x 1200, 480 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78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Verteilte Systeme</vt:lpstr>
      <vt:lpstr>Worker</vt:lpstr>
      <vt:lpstr>Worker</vt:lpstr>
      <vt:lpstr>Threads</vt:lpstr>
      <vt:lpstr>Threads</vt:lpstr>
      <vt:lpstr>Speed Down?!</vt:lpstr>
      <vt:lpstr>Worker</vt:lpstr>
      <vt:lpstr>Worker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Systeme</dc:title>
  <dc:creator>Nico Maas</dc:creator>
  <cp:lastModifiedBy>Nico Maas</cp:lastModifiedBy>
  <cp:revision>5</cp:revision>
  <dcterms:created xsi:type="dcterms:W3CDTF">2015-04-24T17:12:57Z</dcterms:created>
  <dcterms:modified xsi:type="dcterms:W3CDTF">2015-04-30T14:47:46Z</dcterms:modified>
</cp:coreProperties>
</file>