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CA3D3-7079-C5F8-E8C9-D28ADE96A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923A12-9CB6-E432-6A74-A5BD72C81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917C8C-CFB2-90B1-CE6D-4E486FA4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9E36-5EC2-4AEA-8F72-5231BEC834F3}" type="datetimeFigureOut">
              <a:rPr lang="es-PE" smtClean="0"/>
              <a:t>10/12/2022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03249C-619F-CCE5-23A5-CC39C0D4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9D5C2-C8A3-DCDB-BE81-17A7C818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9B3-E520-4C6B-B8A0-3E12B52C35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834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92EF-F755-F616-B8D6-6181C415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B0E675-97B8-963D-785A-967B0B78D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19FFE-72DC-AEA5-8DB9-74A3D294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9E36-5EC2-4AEA-8F72-5231BEC834F3}" type="datetimeFigureOut">
              <a:rPr lang="es-PE" smtClean="0"/>
              <a:t>10/12/2022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2A2B9-7F76-1230-3C7D-9BCE3AC0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91AFCF-42B1-8F03-FD74-85ACD42E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9B3-E520-4C6B-B8A0-3E12B52C35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901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779C3C-9049-4C42-D901-2159AC1E0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4C7029-61E9-6DE8-952E-ACA441F36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9704B6-EE53-CDD7-2F12-57C2A21F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9E36-5EC2-4AEA-8F72-5231BEC834F3}" type="datetimeFigureOut">
              <a:rPr lang="es-PE" smtClean="0"/>
              <a:t>10/12/2022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FEBB5-59B9-8330-4611-DA3C1E5C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D9756D-6AE7-BCC5-7526-7711C1F8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9B3-E520-4C6B-B8A0-3E12B52C35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953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34A14-9686-5061-769C-FE81184C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FE16C-B862-E026-CA6A-CEE21C01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E16AAE-8079-61A8-542A-C7A88A65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9E36-5EC2-4AEA-8F72-5231BEC834F3}" type="datetimeFigureOut">
              <a:rPr lang="es-PE" smtClean="0"/>
              <a:t>10/12/2022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2ACF93-A863-DE28-81B3-2CC70C20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58E84-5171-86EA-8B8C-77D34F70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9B3-E520-4C6B-B8A0-3E12B52C35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478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C7FA1-FEC1-FA79-7D7C-A66AEFE2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D40ADD-1426-4AAA-77BF-BCB985277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4EB12-F643-7915-142D-DB7DFC71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9E36-5EC2-4AEA-8F72-5231BEC834F3}" type="datetimeFigureOut">
              <a:rPr lang="es-PE" smtClean="0"/>
              <a:t>10/12/2022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C5EC9-52AC-481B-C0BA-89E5E1F2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E29B2F-2195-2387-BEB4-F1581D43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9B3-E520-4C6B-B8A0-3E12B52C35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602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CCC15-7EB6-84EC-B28E-C8DBD53B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FA70C-AF3A-3928-F744-77E03A3FA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63B030-BA71-F0D5-F4DB-AC514CEF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8F082-3EB9-B2AC-0DE0-EF99B0B2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9E36-5EC2-4AEA-8F72-5231BEC834F3}" type="datetimeFigureOut">
              <a:rPr lang="es-PE" smtClean="0"/>
              <a:t>10/12/2022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BE2E7A-9D9E-C92C-9AA5-A26A4955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0EE27E-5A4A-B895-05E0-63D4AC4E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9B3-E520-4C6B-B8A0-3E12B52C35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48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05C9-D7D4-2E64-FAB6-F3B2EA5D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FE0BD1-EB87-DFFA-25CE-ADDFB1B4C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D8F98C-CF3B-D523-3317-0EE76FA76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E3C918-6AC7-C522-8977-36685F6B2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E56737-5F38-1B3C-CFE7-1C67BE331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98586C-7C2D-4171-BDF9-DB9F2E0A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9E36-5EC2-4AEA-8F72-5231BEC834F3}" type="datetimeFigureOut">
              <a:rPr lang="es-PE" smtClean="0"/>
              <a:t>10/12/2022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E2C145-AF4B-612E-2E7A-952AC8A2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7EAE20-6732-151A-B5C7-9D0A1E0E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9B3-E520-4C6B-B8A0-3E12B52C35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918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FD885-9B04-9F6A-6994-F27CD3E8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F62977-E616-ABA1-6D74-CB322AEE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9E36-5EC2-4AEA-8F72-5231BEC834F3}" type="datetimeFigureOut">
              <a:rPr lang="es-PE" smtClean="0"/>
              <a:t>10/12/2022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9E375E-545B-17D8-B31F-7E32AC62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7A4948-9BBD-B40F-EF7D-CC9F145F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9B3-E520-4C6B-B8A0-3E12B52C35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6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FF77D1-3AE9-512D-028D-1EB877E3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9E36-5EC2-4AEA-8F72-5231BEC834F3}" type="datetimeFigureOut">
              <a:rPr lang="es-PE" smtClean="0"/>
              <a:t>10/12/2022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8EB2C7-2E9D-538C-8EBD-0703BAC4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44A6CB-603A-D253-5B36-D7ACC358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9B3-E520-4C6B-B8A0-3E12B52C35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577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D698F-C052-0252-0E3C-CE7BE18E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783F1-4878-15F2-D7FE-2FB4347C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7C5D6-6BE0-C659-DCBE-3B774A379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A1E0B0-6864-E73B-42E4-67F7BDA7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9E36-5EC2-4AEA-8F72-5231BEC834F3}" type="datetimeFigureOut">
              <a:rPr lang="es-PE" smtClean="0"/>
              <a:t>10/12/2022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2E1B2E-BFAA-5565-349D-44B9E0C8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7C9CBC-D11E-9685-FFEC-62866B30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9B3-E520-4C6B-B8A0-3E12B52C35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799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48E40-D9FF-CA6D-D38F-968B57B7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70AEE5-14D7-71FE-0F37-55445B988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393132-67D2-6504-9DA6-4C9CF2633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36211C-003E-909F-6A94-53285F17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9E36-5EC2-4AEA-8F72-5231BEC834F3}" type="datetimeFigureOut">
              <a:rPr lang="es-PE" smtClean="0"/>
              <a:t>10/12/2022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9FD8A2-E489-3B3A-040F-ACD84524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8C3D3E-C1DD-C369-30D2-AEFB5452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9B3-E520-4C6B-B8A0-3E12B52C35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391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F30E13-9AFA-0392-4116-CC0DAA43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1B97F3-BA2C-0B1C-3A20-E5178F2FF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09907C-983F-17C6-73B6-D73F36CEB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9E36-5EC2-4AEA-8F72-5231BEC834F3}" type="datetimeFigureOut">
              <a:rPr lang="es-PE" smtClean="0"/>
              <a:t>10/12/2022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633AA5-D9F0-90B3-AFF6-865E48470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883CF-BE7D-CFB9-E380-AA08D1C5D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B9B3-E520-4C6B-B8A0-3E12B52C35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577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C0684-8B7B-A331-9B06-C261F7C3B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F1123-2A30-EA2D-E6D5-794D4EA1C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362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B679EFB-0F44-3C85-91CE-7555196DB7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575" y="907531"/>
            <a:ext cx="5065451" cy="50429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EA03484-500B-9F10-5B40-A85A25916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052" y="4602438"/>
            <a:ext cx="3803373" cy="4095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6072F4A-56A3-5D2E-7AF4-D841CF4CF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916" y="5012014"/>
            <a:ext cx="2571750" cy="5056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21F6D8-733D-920B-1FC3-1E1985F2AB57}"/>
              </a:ext>
            </a:extLst>
          </p:cNvPr>
          <p:cNvSpPr txBox="1"/>
          <p:nvPr/>
        </p:nvSpPr>
        <p:spPr>
          <a:xfrm>
            <a:off x="6351102" y="4549429"/>
            <a:ext cx="3982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ESTRUCTURAS METALICAS</a:t>
            </a:r>
          </a:p>
          <a:p>
            <a:pPr algn="ctr"/>
            <a:r>
              <a:rPr lang="es-E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SERVIC / METAL</a:t>
            </a:r>
            <a:endParaRPr lang="es-PE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61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KelFabian</dc:creator>
  <cp:lastModifiedBy>KelFabian</cp:lastModifiedBy>
  <cp:revision>4</cp:revision>
  <dcterms:created xsi:type="dcterms:W3CDTF">2022-12-10T14:11:43Z</dcterms:created>
  <dcterms:modified xsi:type="dcterms:W3CDTF">2022-12-10T15:37:49Z</dcterms:modified>
</cp:coreProperties>
</file>