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2" r:id="rId6"/>
    <p:sldId id="264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86680-FCDD-4E51-93B0-ED4D1FB90670}" v="2" dt="2021-02-26T02:05:11.903"/>
    <p1510:client id="{E9194F02-3DCB-453D-928D-4FC038F4FD10}" v="13" dt="2021-02-26T00:07:08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97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10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8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8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1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3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88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F6E3-1D5C-4094-B81B-572E3744A14B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23862" y="2660474"/>
            <a:ext cx="1617784" cy="1177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7940919" y="1947858"/>
            <a:ext cx="3577735" cy="22094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086723" y="2660474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8" name="Conector reto 7"/>
          <p:cNvCxnSpPr>
            <a:cxnSpLocks/>
            <a:endCxn id="5" idx="1"/>
          </p:cNvCxnSpPr>
          <p:nvPr/>
        </p:nvCxnSpPr>
        <p:spPr>
          <a:xfrm>
            <a:off x="2041646" y="3052574"/>
            <a:ext cx="5899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300654" y="1608286"/>
            <a:ext cx="5447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sob medidas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padrão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</a:t>
            </a:r>
          </a:p>
          <a:p>
            <a:pPr marL="342900" indent="-342900"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Solicitar devolução do pedido de formas padrão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40777" y="703385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BBAA135-0F1B-4046-BB78-77E6DC486FA1}"/>
              </a:ext>
            </a:extLst>
          </p:cNvPr>
          <p:cNvSpPr/>
          <p:nvPr/>
        </p:nvSpPr>
        <p:spPr>
          <a:xfrm>
            <a:off x="8920895" y="5576919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Fornecedor  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D4EEFAB-CC71-4B72-A103-F1C4B98EA8E9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9729787" y="4157290"/>
            <a:ext cx="0" cy="14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6F71C42-1B20-414B-B329-B7287F5EA813}"/>
              </a:ext>
            </a:extLst>
          </p:cNvPr>
          <p:cNvSpPr txBox="1"/>
          <p:nvPr/>
        </p:nvSpPr>
        <p:spPr>
          <a:xfrm>
            <a:off x="9848482" y="4490198"/>
            <a:ext cx="234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pt-BR" dirty="0"/>
              <a:t>Suprir produtos</a:t>
            </a:r>
          </a:p>
        </p:txBody>
      </p:sp>
    </p:spTree>
    <p:extLst>
      <p:ext uri="{BB962C8B-B14F-4D97-AF65-F5344CB8AC3E}">
        <p14:creationId xmlns:p14="http://schemas.microsoft.com/office/powerpoint/2010/main" val="24388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sob medidas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49209" y="2584939"/>
            <a:ext cx="450459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795401"/>
            <a:ext cx="4269355" cy="1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6623540" y="2378717"/>
            <a:ext cx="4826977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7900578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074754" y="3859829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8166500" y="4623653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orçamento sob medida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9037027" y="4176346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562" y="365126"/>
            <a:ext cx="11658600" cy="954822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49209" y="2584939"/>
            <a:ext cx="450459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795401"/>
            <a:ext cx="4269355" cy="1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6623540" y="2378717"/>
            <a:ext cx="4826977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7900578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074754" y="3859829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8166500" y="4623653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orçamento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9037027" y="4176346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13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25316"/>
            <a:ext cx="11010900" cy="103449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Realizar pedido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18327"/>
            <a:ext cx="1617784" cy="117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84375" y="2575293"/>
            <a:ext cx="42642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8" idx="2"/>
          </p:cNvCxnSpPr>
          <p:nvPr/>
        </p:nvCxnSpPr>
        <p:spPr>
          <a:xfrm flipV="1">
            <a:off x="3636307" y="3795401"/>
            <a:ext cx="4264271" cy="1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6623540" y="2378717"/>
            <a:ext cx="4826977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7900578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143514" y="3837792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8166500" y="466871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Criar pedido  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9037027" y="4176346"/>
            <a:ext cx="3620" cy="49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2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13372"/>
            <a:ext cx="11728938" cy="1034826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devolução do pedido de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18327"/>
            <a:ext cx="1617784" cy="117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01960" y="2575293"/>
            <a:ext cx="42642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8" idx="2"/>
          </p:cNvCxnSpPr>
          <p:nvPr/>
        </p:nvCxnSpPr>
        <p:spPr>
          <a:xfrm flipV="1">
            <a:off x="3636307" y="3795401"/>
            <a:ext cx="4264271" cy="1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6623540" y="2378717"/>
            <a:ext cx="4826977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7900578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166500" y="3843708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8030606" y="4749665"/>
            <a:ext cx="2006977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devolução do pedido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9034095" y="4182262"/>
            <a:ext cx="5401" cy="567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0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Suprir produtos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01960" y="2575293"/>
            <a:ext cx="42642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endCxn id="8" idx="2"/>
          </p:cNvCxnSpPr>
          <p:nvPr/>
        </p:nvCxnSpPr>
        <p:spPr>
          <a:xfrm flipV="1">
            <a:off x="3636307" y="3795401"/>
            <a:ext cx="4264271" cy="1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6623540" y="2378717"/>
            <a:ext cx="4826977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7900578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compras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080775" y="3843708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8166500" y="466871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Abastecer produtos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9037027" y="4176346"/>
            <a:ext cx="3620" cy="49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6E71F2E2-516E-4CCE-83DA-8CD7102E4646}"/>
              </a:ext>
            </a:extLst>
          </p:cNvPr>
          <p:cNvSpPr/>
          <p:nvPr/>
        </p:nvSpPr>
        <p:spPr>
          <a:xfrm>
            <a:off x="2018523" y="3255021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Fornecedor  </a:t>
            </a:r>
          </a:p>
        </p:txBody>
      </p:sp>
    </p:spTree>
    <p:extLst>
      <p:ext uri="{BB962C8B-B14F-4D97-AF65-F5344CB8AC3E}">
        <p14:creationId xmlns:p14="http://schemas.microsoft.com/office/powerpoint/2010/main" val="22642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1717065"/>
            <a:ext cx="31694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b="1" dirty="0">
                <a:latin typeface="Arial" panose="020B0604020202020204" pitchFamily="34" charset="0"/>
                <a:cs typeface="Arial" panose="020B0604020202020204" pitchFamily="34" charset="0"/>
              </a:rPr>
              <a:t>Cenário: Solicitar orçamento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6286500" y="1728422"/>
            <a:ext cx="274466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700" b="1" dirty="0">
                <a:latin typeface="Arial" panose="020B0604020202020204" pitchFamily="34" charset="0"/>
                <a:cs typeface="Arial" panose="020B0604020202020204" pitchFamily="34" charset="0"/>
              </a:rPr>
              <a:t>Cenário: Realizar pedido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01881" y="2255048"/>
            <a:ext cx="3664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Nó Operacional: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Capacidade do Setor de vendas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Elaborar orçamento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286500" y="2255048"/>
            <a:ext cx="5067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Nó Operacional: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Capacidade do Setor de vendas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Criar pedido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1F6087-A4B0-45BD-8D73-B02FEBF3F177}"/>
              </a:ext>
            </a:extLst>
          </p:cNvPr>
          <p:cNvSpPr txBox="1"/>
          <p:nvPr/>
        </p:nvSpPr>
        <p:spPr>
          <a:xfrm>
            <a:off x="838200" y="3455377"/>
            <a:ext cx="46153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b="1" dirty="0">
                <a:latin typeface="Arial" panose="020B0604020202020204" pitchFamily="34" charset="0"/>
                <a:cs typeface="Arial" panose="020B0604020202020204" pitchFamily="34" charset="0"/>
              </a:rPr>
              <a:t>Cenário: Solicitar cancelamento de Pedido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C27BBD-B337-4B68-805F-D61AFEF00850}"/>
              </a:ext>
            </a:extLst>
          </p:cNvPr>
          <p:cNvSpPr txBox="1"/>
          <p:nvPr/>
        </p:nvSpPr>
        <p:spPr>
          <a:xfrm>
            <a:off x="838200" y="3993360"/>
            <a:ext cx="35958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Nó Operacional: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Capacidade do Setor de vendas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Cancelar pedido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E833F2-7374-4FEF-907A-BA3A033ABCC9}"/>
              </a:ext>
            </a:extLst>
          </p:cNvPr>
          <p:cNvSpPr txBox="1"/>
          <p:nvPr/>
        </p:nvSpPr>
        <p:spPr>
          <a:xfrm>
            <a:off x="838200" y="5016717"/>
            <a:ext cx="283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b="1" dirty="0">
                <a:latin typeface="Arial" panose="020B0604020202020204" pitchFamily="34" charset="0"/>
                <a:cs typeface="Arial" panose="020B0604020202020204" pitchFamily="34" charset="0"/>
              </a:rPr>
              <a:t>Cenário: </a:t>
            </a:r>
            <a:r>
              <a:rPr lang="pt-BR" sz="1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Vender produto</a:t>
            </a:r>
            <a:endParaRPr lang="pt-BR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4EF144-CFF5-4DB4-8447-F4F4D7BF9FA9}"/>
              </a:ext>
            </a:extLst>
          </p:cNvPr>
          <p:cNvSpPr txBox="1"/>
          <p:nvPr/>
        </p:nvSpPr>
        <p:spPr>
          <a:xfrm>
            <a:off x="838200" y="5554700"/>
            <a:ext cx="3139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Nó Operacional: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Capacidade do fornecedor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Comprar produtos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23DB6C7-1E00-44C5-B589-7FBA8A0C0C29}"/>
              </a:ext>
            </a:extLst>
          </p:cNvPr>
          <p:cNvSpPr txBox="1"/>
          <p:nvPr/>
        </p:nvSpPr>
        <p:spPr>
          <a:xfrm>
            <a:off x="6286500" y="3399695"/>
            <a:ext cx="438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b="1" dirty="0">
                <a:latin typeface="Arial" panose="020B0604020202020204" pitchFamily="34" charset="0"/>
                <a:cs typeface="Arial" panose="020B0604020202020204" pitchFamily="34" charset="0"/>
              </a:rPr>
              <a:t>Cenário: </a:t>
            </a:r>
            <a:r>
              <a:rPr lang="pt-BR" sz="18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Prestar serviços de logísticas</a:t>
            </a:r>
            <a:endParaRPr lang="pt-BR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21CEDF-0E4B-4EA8-A1EF-768A561F7631}"/>
              </a:ext>
            </a:extLst>
          </p:cNvPr>
          <p:cNvSpPr txBox="1"/>
          <p:nvPr/>
        </p:nvSpPr>
        <p:spPr>
          <a:xfrm>
            <a:off x="6286500" y="3937678"/>
            <a:ext cx="3871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Nó Operacional: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Capacidade do Setor de Almoxarife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Enviar pedido ao cliente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838F8E9-5929-4BE6-BDF6-5E31DF4CE4B3}"/>
              </a:ext>
            </a:extLst>
          </p:cNvPr>
          <p:cNvSpPr txBox="1">
            <a:spLocks/>
          </p:cNvSpPr>
          <p:nvPr/>
        </p:nvSpPr>
        <p:spPr>
          <a:xfrm rot="2098151">
            <a:off x="9492763" y="925894"/>
            <a:ext cx="3071790" cy="110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</a:p>
        </p:txBody>
      </p:sp>
    </p:spTree>
    <p:extLst>
      <p:ext uri="{BB962C8B-B14F-4D97-AF65-F5344CB8AC3E}">
        <p14:creationId xmlns:p14="http://schemas.microsoft.com/office/powerpoint/2010/main" val="3833882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212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Cenário: Solicitar orçamento para formas sob medidas</vt:lpstr>
      <vt:lpstr>Cenário: Solicitar orçamento para formas padrão</vt:lpstr>
      <vt:lpstr>Cenário: Realizar pedido</vt:lpstr>
      <vt:lpstr>Cenário: Solicitar devolução do pedido de formas padrão</vt:lpstr>
      <vt:lpstr>Cenário: Suprir produtos</vt:lpstr>
      <vt:lpstr>Resumo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Oliveira De Sousa</dc:creator>
  <cp:lastModifiedBy>Gyovane Souzza</cp:lastModifiedBy>
  <cp:revision>34</cp:revision>
  <dcterms:created xsi:type="dcterms:W3CDTF">2021-02-25T19:30:22Z</dcterms:created>
  <dcterms:modified xsi:type="dcterms:W3CDTF">2021-03-18T22:21:10Z</dcterms:modified>
</cp:coreProperties>
</file>