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8" r:id="rId5"/>
    <p:sldId id="270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27" dt="2021-04-19T14:32:2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ivison Andrade Souza" userId="bc490d82787b51a2" providerId="LiveId" clId="{18C074D4-1E9F-42B9-A51D-65B4F691BFB6}"/>
    <pc:docChg chg="undo custSel modSld">
      <pc:chgData name="Deivison Andrade Souza" userId="bc490d82787b51a2" providerId="LiveId" clId="{18C074D4-1E9F-42B9-A51D-65B4F691BFB6}" dt="2021-04-17T01:38:46.129" v="67" actId="1076"/>
      <pc:docMkLst>
        <pc:docMk/>
      </pc:docMkLst>
      <pc:sldChg chg="addSp delSp modSp mod">
        <pc:chgData name="Deivison Andrade Souza" userId="bc490d82787b51a2" providerId="LiveId" clId="{18C074D4-1E9F-42B9-A51D-65B4F691BFB6}" dt="2021-04-17T01:38:46.129" v="67" actId="1076"/>
        <pc:sldMkLst>
          <pc:docMk/>
          <pc:sldMk cId="2545260601" sldId="268"/>
        </pc:sldMkLst>
        <pc:spChg chg="mod ord">
          <ac:chgData name="Deivison Andrade Souza" userId="bc490d82787b51a2" providerId="LiveId" clId="{18C074D4-1E9F-42B9-A51D-65B4F691BFB6}" dt="2021-04-17T01:38:46.129" v="67" actId="1076"/>
          <ac:spMkLst>
            <pc:docMk/>
            <pc:sldMk cId="2545260601" sldId="268"/>
            <ac:spMk id="14" creationId="{E08A7210-0801-426D-BC7D-7B345C308957}"/>
          </ac:spMkLst>
        </pc:spChg>
        <pc:spChg chg="add mod">
          <ac:chgData name="Deivison Andrade Souza" userId="bc490d82787b51a2" providerId="LiveId" clId="{18C074D4-1E9F-42B9-A51D-65B4F691BFB6}" dt="2021-04-17T01:37:21.376" v="57" actId="20577"/>
          <ac:spMkLst>
            <pc:docMk/>
            <pc:sldMk cId="2545260601" sldId="268"/>
            <ac:spMk id="33" creationId="{071D06C6-5DE7-417C-8F38-D2E3DA94DC2B}"/>
          </ac:spMkLst>
        </pc:spChg>
        <pc:spChg chg="add del mod">
          <ac:chgData name="Deivison Andrade Souza" userId="bc490d82787b51a2" providerId="LiveId" clId="{18C074D4-1E9F-42B9-A51D-65B4F691BFB6}" dt="2021-04-17T01:37:35.791" v="59"/>
          <ac:spMkLst>
            <pc:docMk/>
            <pc:sldMk cId="2545260601" sldId="268"/>
            <ac:spMk id="34" creationId="{3901C803-4B6B-4534-B8C4-AD0221B365A3}"/>
          </ac:spMkLst>
        </pc:spChg>
        <pc:spChg chg="add del mod">
          <ac:chgData name="Deivison Andrade Souza" userId="bc490d82787b51a2" providerId="LiveId" clId="{18C074D4-1E9F-42B9-A51D-65B4F691BFB6}" dt="2021-04-17T01:37:49.449" v="62"/>
          <ac:spMkLst>
            <pc:docMk/>
            <pc:sldMk cId="2545260601" sldId="268"/>
            <ac:spMk id="35" creationId="{691C766C-9209-4F3A-AA9C-450010C41268}"/>
          </ac:spMkLst>
        </pc:spChg>
        <pc:spChg chg="add mod">
          <ac:chgData name="Deivison Andrade Souza" userId="bc490d82787b51a2" providerId="LiveId" clId="{18C074D4-1E9F-42B9-A51D-65B4F691BFB6}" dt="2021-04-17T01:38:13.803" v="65" actId="1076"/>
          <ac:spMkLst>
            <pc:docMk/>
            <pc:sldMk cId="2545260601" sldId="268"/>
            <ac:spMk id="36" creationId="{E47DB1F1-C7E7-422C-83CB-4DA85D64E794}"/>
          </ac:spMkLst>
        </pc:spChg>
      </pc:sldChg>
    </pc:docChg>
  </pc:docChgLst>
  <pc:docChgLst>
    <pc:chgData name="Gyovane Souzza" userId="eed59d4ebf12600b" providerId="LiveId" clId="{E7C69A7C-A215-426B-8AAA-22D3B1BFACE3}"/>
    <pc:docChg chg="undo custSel addSld delSld modSld">
      <pc:chgData name="Gyovane Souzza" userId="eed59d4ebf12600b" providerId="LiveId" clId="{E7C69A7C-A215-426B-8AAA-22D3B1BFACE3}" dt="2021-04-19T15:43:30.511" v="238"/>
      <pc:docMkLst>
        <pc:docMk/>
      </pc:docMkLst>
      <pc:sldChg chg="addSp delSp modSp mod">
        <pc:chgData name="Gyovane Souzza" userId="eed59d4ebf12600b" providerId="LiveId" clId="{E7C69A7C-A215-426B-8AAA-22D3B1BFACE3}" dt="2021-04-19T15:43:30.511" v="238"/>
        <pc:sldMkLst>
          <pc:docMk/>
          <pc:sldMk cId="742500691" sldId="262"/>
        </pc:sldMkLst>
        <pc:spChg chg="mod">
          <ac:chgData name="Gyovane Souzza" userId="eed59d4ebf12600b" providerId="LiveId" clId="{E7C69A7C-A215-426B-8AAA-22D3B1BFACE3}" dt="2021-04-19T14:32:08.058" v="206" actId="1076"/>
          <ac:spMkLst>
            <pc:docMk/>
            <pc:sldMk cId="742500691" sldId="262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4.525" v="191" actId="1076"/>
          <ac:spMkLst>
            <pc:docMk/>
            <pc:sldMk cId="742500691" sldId="262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29.698" v="193" actId="1076"/>
          <ac:spMkLst>
            <pc:docMk/>
            <pc:sldMk cId="742500691" sldId="262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1:34.831" v="195" actId="1076"/>
          <ac:spMkLst>
            <pc:docMk/>
            <pc:sldMk cId="742500691" sldId="262"/>
            <ac:spMk id="9" creationId="{00000000-0000-0000-0000-000000000000}"/>
          </ac:spMkLst>
        </pc:spChg>
        <pc:spChg chg="del mod">
          <ac:chgData name="Gyovane Souzza" userId="eed59d4ebf12600b" providerId="LiveId" clId="{E7C69A7C-A215-426B-8AAA-22D3B1BFACE3}" dt="2021-04-19T14:24:33.263" v="153" actId="478"/>
          <ac:spMkLst>
            <pc:docMk/>
            <pc:sldMk cId="742500691" sldId="262"/>
            <ac:spMk id="10" creationId="{00000000-0000-0000-0000-000000000000}"/>
          </ac:spMkLst>
        </pc:spChg>
        <pc:spChg chg="add del mod">
          <ac:chgData name="Gyovane Souzza" userId="eed59d4ebf12600b" providerId="LiveId" clId="{E7C69A7C-A215-426B-8AAA-22D3B1BFACE3}" dt="2021-04-19T14:24:43.554" v="160" actId="478"/>
          <ac:spMkLst>
            <pc:docMk/>
            <pc:sldMk cId="742500691" sldId="262"/>
            <ac:spMk id="13" creationId="{978A49E9-891D-413B-9A39-136D2D39EF1A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8" creationId="{CE2FAD5C-CAD8-47DC-A6B6-919B585D2C42}"/>
          </ac:spMkLst>
        </pc:spChg>
        <pc:spChg chg="mod topLvl">
          <ac:chgData name="Gyovane Souzza" userId="eed59d4ebf12600b" providerId="LiveId" clId="{E7C69A7C-A215-426B-8AAA-22D3B1BFACE3}" dt="2021-04-19T14:26:18.638" v="181" actId="164"/>
          <ac:spMkLst>
            <pc:docMk/>
            <pc:sldMk cId="742500691" sldId="262"/>
            <ac:spMk id="19" creationId="{CADFC7F1-FBA7-42FC-816D-D9A8DB2E89DC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1" creationId="{E26EDF5F-BE68-4EC7-BC4D-EA0C54BDEB18}"/>
          </ac:spMkLst>
        </pc:spChg>
        <pc:spChg chg="mod">
          <ac:chgData name="Gyovane Souzza" userId="eed59d4ebf12600b" providerId="LiveId" clId="{E7C69A7C-A215-426B-8AAA-22D3B1BFACE3}" dt="2021-04-19T14:24:16.253" v="146"/>
          <ac:spMkLst>
            <pc:docMk/>
            <pc:sldMk cId="742500691" sldId="262"/>
            <ac:spMk id="22" creationId="{AFEA169C-0D35-48A1-AA45-40FBE11546C5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3" creationId="{91A4513E-4A84-482A-A480-3FD53E09D0F5}"/>
          </ac:spMkLst>
        </pc:spChg>
        <pc:spChg chg="add mod">
          <ac:chgData name="Gyovane Souzza" userId="eed59d4ebf12600b" providerId="LiveId" clId="{E7C69A7C-A215-426B-8AAA-22D3B1BFACE3}" dt="2021-04-19T15:43:30.511" v="238"/>
          <ac:spMkLst>
            <pc:docMk/>
            <pc:sldMk cId="742500691" sldId="262"/>
            <ac:spMk id="24" creationId="{689AD128-9B12-4797-AAEC-0B16D4392271}"/>
          </ac:spMkLst>
        </pc:spChg>
        <pc:spChg chg="add mod">
          <ac:chgData name="Gyovane Souzza" userId="eed59d4ebf12600b" providerId="LiveId" clId="{E7C69A7C-A215-426B-8AAA-22D3B1BFACE3}" dt="2021-04-19T14:32:15.159" v="209" actId="1076"/>
          <ac:spMkLst>
            <pc:docMk/>
            <pc:sldMk cId="742500691" sldId="262"/>
            <ac:spMk id="25" creationId="{222ED160-844E-4B81-B39A-12364B59AA9F}"/>
          </ac:spMkLst>
        </pc:spChg>
        <pc:spChg chg="add mod">
          <ac:chgData name="Gyovane Souzza" userId="eed59d4ebf12600b" providerId="LiveId" clId="{E7C69A7C-A215-426B-8AAA-22D3B1BFACE3}" dt="2021-04-19T14:32:23.223" v="219" actId="1076"/>
          <ac:spMkLst>
            <pc:docMk/>
            <pc:sldMk cId="742500691" sldId="262"/>
            <ac:spMk id="46" creationId="{BD3F2132-48B4-4FC7-A9D7-99AC790C9D01}"/>
          </ac:spMkLst>
        </pc:s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16" creationId="{06EA8452-20C2-4DD1-A28E-9219B3645C37}"/>
          </ac:grpSpMkLst>
        </pc:grpChg>
        <pc:grpChg chg="add del mod">
          <ac:chgData name="Gyovane Souzza" userId="eed59d4ebf12600b" providerId="LiveId" clId="{E7C69A7C-A215-426B-8AAA-22D3B1BFACE3}" dt="2021-04-19T14:26:13.234" v="180" actId="165"/>
          <ac:grpSpMkLst>
            <pc:docMk/>
            <pc:sldMk cId="742500691" sldId="262"/>
            <ac:grpSpMk id="17" creationId="{51463E8D-1BA4-4F9D-BED6-8013171DDA2B}"/>
          </ac:grpSpMkLst>
        </pc:grpChg>
        <pc:grpChg chg="add del mod">
          <ac:chgData name="Gyovane Souzza" userId="eed59d4ebf12600b" providerId="LiveId" clId="{E7C69A7C-A215-426B-8AAA-22D3B1BFACE3}" dt="2021-04-19T14:24:17.216" v="147"/>
          <ac:grpSpMkLst>
            <pc:docMk/>
            <pc:sldMk cId="742500691" sldId="262"/>
            <ac:grpSpMk id="20" creationId="{12D17674-C0E2-439B-A6AF-2ABD8AB09FA6}"/>
          </ac:grpSpMkLst>
        </pc:grpChg>
        <pc:grpChg chg="add mod">
          <ac:chgData name="Gyovane Souzza" userId="eed59d4ebf12600b" providerId="LiveId" clId="{E7C69A7C-A215-426B-8AAA-22D3B1BFACE3}" dt="2021-04-19T14:32:15.159" v="209" actId="1076"/>
          <ac:grpSpMkLst>
            <pc:docMk/>
            <pc:sldMk cId="742500691" sldId="262"/>
            <ac:grpSpMk id="37" creationId="{EFFF5F30-E090-4221-A39E-642479BC267F}"/>
          </ac:grpSpMkLst>
        </pc:grpChg>
        <pc:cxnChg chg="del mod">
          <ac:chgData name="Gyovane Souzza" userId="eed59d4ebf12600b" providerId="LiveId" clId="{E7C69A7C-A215-426B-8AAA-22D3B1BFACE3}" dt="2021-04-19T14:22:20.820" v="121" actId="478"/>
          <ac:cxnSpMkLst>
            <pc:docMk/>
            <pc:sldMk cId="742500691" sldId="262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22:27.991" v="125" actId="478"/>
          <ac:cxnSpMkLst>
            <pc:docMk/>
            <pc:sldMk cId="742500691" sldId="262"/>
            <ac:cxnSpMk id="12" creationId="{F1B6C749-6105-4250-9D96-3797FCC3AA4C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7" creationId="{F084CB31-F216-4FC9-AE3F-95BC31694D48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28" creationId="{980E8476-A5ED-4F40-8F20-FCB9AF6F1C8E}"/>
          </ac:cxnSpMkLst>
        </pc:cxnChg>
        <pc:cxnChg chg="add mod ord">
          <ac:chgData name="Gyovane Souzza" userId="eed59d4ebf12600b" providerId="LiveId" clId="{E7C69A7C-A215-426B-8AAA-22D3B1BFACE3}" dt="2021-04-19T14:32:15.159" v="209" actId="1076"/>
          <ac:cxnSpMkLst>
            <pc:docMk/>
            <pc:sldMk cId="742500691" sldId="262"/>
            <ac:cxnSpMk id="34" creationId="{4FB7E432-1D20-4AC7-B749-284D62324249}"/>
          </ac:cxnSpMkLst>
        </pc:cxnChg>
        <pc:cxnChg chg="add mod ord">
          <ac:chgData name="Gyovane Souzza" userId="eed59d4ebf12600b" providerId="LiveId" clId="{E7C69A7C-A215-426B-8AAA-22D3B1BFACE3}" dt="2021-04-19T14:32:34.174" v="223" actId="167"/>
          <ac:cxnSpMkLst>
            <pc:docMk/>
            <pc:sldMk cId="742500691" sldId="262"/>
            <ac:cxnSpMk id="47" creationId="{55D8F0B3-47BD-4548-B5E0-A34EA95FCBD8}"/>
          </ac:cxnSpMkLst>
        </pc:cxnChg>
      </pc:sldChg>
      <pc:sldChg chg="modSp mod">
        <pc:chgData name="Gyovane Souzza" userId="eed59d4ebf12600b" providerId="LiveId" clId="{E7C69A7C-A215-426B-8AAA-22D3B1BFACE3}" dt="2021-04-19T15:30:06.875" v="234" actId="1076"/>
        <pc:sldMkLst>
          <pc:docMk/>
          <pc:sldMk cId="226422873" sldId="264"/>
        </pc:sldMkLst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5:03.161" v="232" actId="1076"/>
          <ac:spMkLst>
            <pc:docMk/>
            <pc:sldMk cId="226422873" sldId="264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34:59.386" v="231" actId="255"/>
          <ac:spMkLst>
            <pc:docMk/>
            <pc:sldMk cId="226422873" sldId="264"/>
            <ac:spMk id="13" creationId="{092E5AF6-1F3B-42C0-8997-B4B0787C12CB}"/>
          </ac:spMkLst>
        </pc:spChg>
        <pc:spChg chg="mod">
          <ac:chgData name="Gyovane Souzza" userId="eed59d4ebf12600b" providerId="LiveId" clId="{E7C69A7C-A215-426B-8AAA-22D3B1BFACE3}" dt="2021-04-19T14:35:05.231" v="233" actId="1076"/>
          <ac:spMkLst>
            <pc:docMk/>
            <pc:sldMk cId="226422873" sldId="264"/>
            <ac:spMk id="16" creationId="{CD898677-365E-409D-8533-71E889B84FC0}"/>
          </ac:spMkLst>
        </pc:spChg>
        <pc:spChg chg="mod">
          <ac:chgData name="Gyovane Souzza" userId="eed59d4ebf12600b" providerId="LiveId" clId="{E7C69A7C-A215-426B-8AAA-22D3B1BFACE3}" dt="2021-04-19T15:30:06.875" v="234" actId="1076"/>
          <ac:spMkLst>
            <pc:docMk/>
            <pc:sldMk cId="226422873" sldId="264"/>
            <ac:spMk id="17" creationId="{6B9319FF-DD73-4E36-9A7B-8677DBC4A2EE}"/>
          </ac:spMkLst>
        </pc:spChg>
        <pc:cxnChg chg="mod">
          <ac:chgData name="Gyovane Souzza" userId="eed59d4ebf12600b" providerId="LiveId" clId="{E7C69A7C-A215-426B-8AAA-22D3B1BFACE3}" dt="2021-04-19T14:34:44.723" v="227" actId="1076"/>
          <ac:cxnSpMkLst>
            <pc:docMk/>
            <pc:sldMk cId="226422873" sldId="264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19T15:30:06.875" v="234" actId="1076"/>
          <ac:cxnSpMkLst>
            <pc:docMk/>
            <pc:sldMk cId="226422873" sldId="264"/>
            <ac:cxnSpMk id="18" creationId="{E7044505-B8A8-4D07-A667-D4658ECAF6CB}"/>
          </ac:cxnSpMkLst>
        </pc:cxnChg>
      </pc:sldChg>
      <pc:sldChg chg="addSp delSp modSp mod">
        <pc:chgData name="Gyovane Souzza" userId="eed59d4ebf12600b" providerId="LiveId" clId="{E7C69A7C-A215-426B-8AAA-22D3B1BFACE3}" dt="2021-04-19T14:10:45.702" v="53" actId="167"/>
        <pc:sldMkLst>
          <pc:docMk/>
          <pc:sldMk cId="2545260601" sldId="268"/>
        </pc:sldMkLst>
        <pc:spChg chg="mod">
          <ac:chgData name="Gyovane Souzza" userId="eed59d4ebf12600b" providerId="LiveId" clId="{E7C69A7C-A215-426B-8AAA-22D3B1BFACE3}" dt="2021-04-19T14:08:29.576" v="32" actId="1076"/>
          <ac:spMkLst>
            <pc:docMk/>
            <pc:sldMk cId="2545260601" sldId="268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16.805" v="3" actId="164"/>
          <ac:spMkLst>
            <pc:docMk/>
            <pc:sldMk cId="2545260601" sldId="268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13" creationId="{E80196AD-6A41-4D1E-B413-2AD1E67D83DA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14" creationId="{E08A7210-0801-426D-BC7D-7B345C308957}"/>
          </ac:spMkLst>
        </pc:spChg>
        <pc:spChg chg="mod">
          <ac:chgData name="Gyovane Souzza" userId="eed59d4ebf12600b" providerId="LiveId" clId="{E7C69A7C-A215-426B-8AAA-22D3B1BFACE3}" dt="2021-04-19T14:08:35.049" v="33" actId="1076"/>
          <ac:spMkLst>
            <pc:docMk/>
            <pc:sldMk cId="2545260601" sldId="268"/>
            <ac:spMk id="23" creationId="{A55927FF-5CCE-4580-97AD-62A4648F46D2}"/>
          </ac:spMkLst>
        </pc:spChg>
        <pc:spChg chg="mod topLvl">
          <ac:chgData name="Gyovane Souzza" userId="eed59d4ebf12600b" providerId="LiveId" clId="{E7C69A7C-A215-426B-8AAA-22D3B1BFACE3}" dt="2021-04-19T14:07:51.727" v="18" actId="164"/>
          <ac:spMkLst>
            <pc:docMk/>
            <pc:sldMk cId="2545260601" sldId="268"/>
            <ac:spMk id="33" creationId="{071D06C6-5DE7-417C-8F38-D2E3DA94DC2B}"/>
          </ac:spMkLst>
        </pc:spChg>
        <pc:spChg chg="mod">
          <ac:chgData name="Gyovane Souzza" userId="eed59d4ebf12600b" providerId="LiveId" clId="{E7C69A7C-A215-426B-8AAA-22D3B1BFACE3}" dt="2021-04-19T14:07:29.530" v="6" actId="164"/>
          <ac:spMkLst>
            <pc:docMk/>
            <pc:sldMk cId="2545260601" sldId="268"/>
            <ac:spMk id="36" creationId="{E47DB1F1-C7E7-422C-83CB-4DA85D64E794}"/>
          </ac:spMkLst>
        </pc:spChg>
        <pc:grpChg chg="add mod">
          <ac:chgData name="Gyovane Souzza" userId="eed59d4ebf12600b" providerId="LiveId" clId="{E7C69A7C-A215-426B-8AAA-22D3B1BFACE3}" dt="2021-04-19T14:07:59.788" v="22" actId="1076"/>
          <ac:grpSpMkLst>
            <pc:docMk/>
            <pc:sldMk cId="2545260601" sldId="268"/>
            <ac:grpSpMk id="25" creationId="{CF9B7922-EE00-4EEB-9228-EA21BFE6FEF8}"/>
          </ac:grpSpMkLst>
        </pc:grpChg>
        <pc:grpChg chg="add del mod">
          <ac:chgData name="Gyovane Souzza" userId="eed59d4ebf12600b" providerId="LiveId" clId="{E7C69A7C-A215-426B-8AAA-22D3B1BFACE3}" dt="2021-04-19T14:07:46.695" v="17" actId="165"/>
          <ac:grpSpMkLst>
            <pc:docMk/>
            <pc:sldMk cId="2545260601" sldId="268"/>
            <ac:grpSpMk id="27" creationId="{7D86D88E-C41B-4796-BBAF-FB6173894DD6}"/>
          </ac:grpSpMkLst>
        </pc:grpChg>
        <pc:grpChg chg="add mod">
          <ac:chgData name="Gyovane Souzza" userId="eed59d4ebf12600b" providerId="LiveId" clId="{E7C69A7C-A215-426B-8AAA-22D3B1BFACE3}" dt="2021-04-19T14:08:23.773" v="30" actId="1076"/>
          <ac:grpSpMkLst>
            <pc:docMk/>
            <pc:sldMk cId="2545260601" sldId="268"/>
            <ac:grpSpMk id="28" creationId="{978A4ADE-1EFB-4382-89BB-FC6DE20742FA}"/>
          </ac:grpSpMkLst>
        </pc:grpChg>
        <pc:grpChg chg="add mod">
          <ac:chgData name="Gyovane Souzza" userId="eed59d4ebf12600b" providerId="LiveId" clId="{E7C69A7C-A215-426B-8AAA-22D3B1BFACE3}" dt="2021-04-19T14:08:06.058" v="25" actId="1076"/>
          <ac:grpSpMkLst>
            <pc:docMk/>
            <pc:sldMk cId="2545260601" sldId="268"/>
            <ac:grpSpMk id="29" creationId="{1F84ECEB-0827-4E04-BB52-FF918D5EAE96}"/>
          </ac:grpSpMkLst>
        </pc:grpChg>
        <pc:cxnChg chg="mod">
          <ac:chgData name="Gyovane Souzza" userId="eed59d4ebf12600b" providerId="LiveId" clId="{E7C69A7C-A215-426B-8AAA-22D3B1BFACE3}" dt="2021-04-19T14:08:37.111" v="34" actId="1076"/>
          <ac:cxnSpMkLst>
            <pc:docMk/>
            <pc:sldMk cId="2545260601" sldId="268"/>
            <ac:cxnSpMk id="6" creationId="{00000000-0000-0000-0000-000000000000}"/>
          </ac:cxnSpMkLst>
        </pc:cxnChg>
        <pc:cxnChg chg="del mod">
          <ac:chgData name="Gyovane Souzza" userId="eed59d4ebf12600b" providerId="LiveId" clId="{E7C69A7C-A215-426B-8AAA-22D3B1BFACE3}" dt="2021-04-19T14:07:33.740" v="9" actId="478"/>
          <ac:cxnSpMkLst>
            <pc:docMk/>
            <pc:sldMk cId="2545260601" sldId="268"/>
            <ac:cxnSpMk id="12" creationId="{F1B6C749-6105-4250-9D96-3797FCC3AA4C}"/>
          </ac:cxnSpMkLst>
        </pc:cxnChg>
        <pc:cxnChg chg="del mod">
          <ac:chgData name="Gyovane Souzza" userId="eed59d4ebf12600b" providerId="LiveId" clId="{E7C69A7C-A215-426B-8AAA-22D3B1BFACE3}" dt="2021-04-19T14:07:35.796" v="12" actId="478"/>
          <ac:cxnSpMkLst>
            <pc:docMk/>
            <pc:sldMk cId="2545260601" sldId="268"/>
            <ac:cxnSpMk id="20" creationId="{D7E0D70D-5C69-4F74-B808-E63E1825C7D5}"/>
          </ac:cxnSpMkLst>
        </pc:cxnChg>
        <pc:cxnChg chg="add del mod">
          <ac:chgData name="Gyovane Souzza" userId="eed59d4ebf12600b" providerId="LiveId" clId="{E7C69A7C-A215-426B-8AAA-22D3B1BFACE3}" dt="2021-04-19T14:07:54.986" v="20" actId="478"/>
          <ac:cxnSpMkLst>
            <pc:docMk/>
            <pc:sldMk cId="2545260601" sldId="268"/>
            <ac:cxnSpMk id="24" creationId="{BC6F058D-F013-4529-A509-591C143AB4F9}"/>
          </ac:cxnSpMkLst>
        </pc:cxnChg>
        <pc:cxnChg chg="del mod">
          <ac:chgData name="Gyovane Souzza" userId="eed59d4ebf12600b" providerId="LiveId" clId="{E7C69A7C-A215-426B-8AAA-22D3B1BFACE3}" dt="2021-04-19T14:07:33.366" v="8" actId="478"/>
          <ac:cxnSpMkLst>
            <pc:docMk/>
            <pc:sldMk cId="2545260601" sldId="268"/>
            <ac:cxnSpMk id="32" creationId="{A894244B-57F7-4A61-8C54-7C20CC40DE80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35" creationId="{4481DBF3-1968-460F-8349-4AAB8CA937E9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3" creationId="{26A8CE40-4A13-44A5-9998-B6EF1679CF4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5" creationId="{FA9A69FC-7B3F-4FC2-AAE2-A4CB89130EBA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48" creationId="{A12A400F-D876-4EE7-8194-6A324F468B25}"/>
          </ac:cxnSpMkLst>
        </pc:cxnChg>
        <pc:cxnChg chg="add mod ord">
          <ac:chgData name="Gyovane Souzza" userId="eed59d4ebf12600b" providerId="LiveId" clId="{E7C69A7C-A215-426B-8AAA-22D3B1BFACE3}" dt="2021-04-19T14:10:32.666" v="49" actId="167"/>
          <ac:cxnSpMkLst>
            <pc:docMk/>
            <pc:sldMk cId="2545260601" sldId="268"/>
            <ac:cxnSpMk id="51" creationId="{DD812855-0820-4BDA-BC1F-8C190E9D1031}"/>
          </ac:cxnSpMkLst>
        </pc:cxnChg>
        <pc:cxnChg chg="add mod ord">
          <ac:chgData name="Gyovane Souzza" userId="eed59d4ebf12600b" providerId="LiveId" clId="{E7C69A7C-A215-426B-8AAA-22D3B1BFACE3}" dt="2021-04-19T14:10:45.702" v="53" actId="167"/>
          <ac:cxnSpMkLst>
            <pc:docMk/>
            <pc:sldMk cId="2545260601" sldId="268"/>
            <ac:cxnSpMk id="54" creationId="{47D02D32-6D79-4F81-839E-0114FD8879FF}"/>
          </ac:cxnSpMkLst>
        </pc:cxnChg>
        <pc:cxnChg chg="del mod">
          <ac:chgData name="Gyovane Souzza" userId="eed59d4ebf12600b" providerId="LiveId" clId="{E7C69A7C-A215-426B-8AAA-22D3B1BFACE3}" dt="2021-04-19T14:07:34.106" v="10" actId="478"/>
          <ac:cxnSpMkLst>
            <pc:docMk/>
            <pc:sldMk cId="2545260601" sldId="268"/>
            <ac:cxnSpMk id="57" creationId="{CD4A593F-9C95-4800-9B7B-958B442C96F7}"/>
          </ac:cxnSpMkLst>
        </pc:cxnChg>
        <pc:cxnChg chg="del mod">
          <ac:chgData name="Gyovane Souzza" userId="eed59d4ebf12600b" providerId="LiveId" clId="{E7C69A7C-A215-426B-8AAA-22D3B1BFACE3}" dt="2021-04-19T14:07:34.543" v="11" actId="478"/>
          <ac:cxnSpMkLst>
            <pc:docMk/>
            <pc:sldMk cId="2545260601" sldId="268"/>
            <ac:cxnSpMk id="67" creationId="{3624F9F1-ADF8-48D2-B891-B344D8F92E1F}"/>
          </ac:cxnSpMkLst>
        </pc:cxnChg>
      </pc:sldChg>
      <pc:sldChg chg="del">
        <pc:chgData name="Gyovane Souzza" userId="eed59d4ebf12600b" providerId="LiveId" clId="{E7C69A7C-A215-426B-8AAA-22D3B1BFACE3}" dt="2021-04-19T14:18:42.685" v="113" actId="47"/>
        <pc:sldMkLst>
          <pc:docMk/>
          <pc:sldMk cId="2060403710" sldId="269"/>
        </pc:sldMkLst>
      </pc:sldChg>
      <pc:sldChg chg="addSp delSp modSp add mod">
        <pc:chgData name="Gyovane Souzza" userId="eed59d4ebf12600b" providerId="LiveId" clId="{E7C69A7C-A215-426B-8AAA-22D3B1BFACE3}" dt="2021-04-19T15:43:09.524" v="237" actId="1076"/>
        <pc:sldMkLst>
          <pc:docMk/>
          <pc:sldMk cId="910407705" sldId="270"/>
        </pc:sldMkLst>
        <pc:spChg chg="mod">
          <ac:chgData name="Gyovane Souzza" userId="eed59d4ebf12600b" providerId="LiveId" clId="{E7C69A7C-A215-426B-8AAA-22D3B1BFACE3}" dt="2021-04-19T14:12:04.796" v="55"/>
          <ac:spMkLst>
            <pc:docMk/>
            <pc:sldMk cId="910407705" sldId="270"/>
            <ac:spMk id="2" creationId="{00000000-0000-0000-0000-000000000000}"/>
          </ac:spMkLst>
        </pc:spChg>
        <pc:spChg chg="mod">
          <ac:chgData name="Gyovane Souzza" userId="eed59d4ebf12600b" providerId="LiveId" clId="{E7C69A7C-A215-426B-8AAA-22D3B1BFACE3}" dt="2021-04-19T15:43:09.524" v="237" actId="1076"/>
          <ac:spMkLst>
            <pc:docMk/>
            <pc:sldMk cId="910407705" sldId="270"/>
            <ac:spMk id="4" creationId="{00000000-0000-0000-0000-000000000000}"/>
          </ac:spMkLst>
        </pc:spChg>
        <pc:spChg chg="add del">
          <ac:chgData name="Gyovane Souzza" userId="eed59d4ebf12600b" providerId="LiveId" clId="{E7C69A7C-A215-426B-8AAA-22D3B1BFACE3}" dt="2021-04-19T14:13:27.804" v="74" actId="11529"/>
          <ac:spMkLst>
            <pc:docMk/>
            <pc:sldMk cId="910407705" sldId="270"/>
            <ac:spMk id="19" creationId="{134899A9-6359-4A43-AF39-6BE7A697151A}"/>
          </ac:spMkLst>
        </pc:spChg>
        <pc:spChg chg="mod">
          <ac:chgData name="Gyovane Souzza" userId="eed59d4ebf12600b" providerId="LiveId" clId="{E7C69A7C-A215-426B-8AAA-22D3B1BFACE3}" dt="2021-04-19T14:15:28.767" v="81" actId="1076"/>
          <ac:spMkLst>
            <pc:docMk/>
            <pc:sldMk cId="910407705" sldId="270"/>
            <ac:spMk id="23" creationId="{A55927FF-5CCE-4580-97AD-62A4648F46D2}"/>
          </ac:spMkLst>
        </pc:spChg>
        <pc:spChg chg="add mod">
          <ac:chgData name="Gyovane Souzza" userId="eed59d4ebf12600b" providerId="LiveId" clId="{E7C69A7C-A215-426B-8AAA-22D3B1BFACE3}" dt="2021-04-19T14:12:16.282" v="56"/>
          <ac:spMkLst>
            <pc:docMk/>
            <pc:sldMk cId="910407705" sldId="270"/>
            <ac:spMk id="30" creationId="{BB764A1B-41E9-4DF3-A30E-C0ECAAA03AAC}"/>
          </ac:spMkLst>
        </pc:spChg>
        <pc:cxnChg chg="mod">
          <ac:chgData name="Gyovane Souzza" userId="eed59d4ebf12600b" providerId="LiveId" clId="{E7C69A7C-A215-426B-8AAA-22D3B1BFACE3}" dt="2021-04-19T15:43:09.524" v="237" actId="1076"/>
          <ac:cxnSpMkLst>
            <pc:docMk/>
            <pc:sldMk cId="910407705" sldId="270"/>
            <ac:cxnSpMk id="6" creationId="{00000000-0000-0000-0000-000000000000}"/>
          </ac:cxnSpMkLst>
        </pc:cxnChg>
        <pc:cxnChg chg="add del mod">
          <ac:chgData name="Gyovane Souzza" userId="eed59d4ebf12600b" providerId="LiveId" clId="{E7C69A7C-A215-426B-8AAA-22D3B1BFACE3}" dt="2021-04-19T14:13:09.010" v="72" actId="11529"/>
          <ac:cxnSpMkLst>
            <pc:docMk/>
            <pc:sldMk cId="910407705" sldId="270"/>
            <ac:cxnSpMk id="12" creationId="{C14A2D5C-545F-4DEC-B860-90384CF46A53}"/>
          </ac:cxnSpMkLst>
        </pc:cxnChg>
        <pc:cxnChg chg="add mod ord">
          <ac:chgData name="Gyovane Souzza" userId="eed59d4ebf12600b" providerId="LiveId" clId="{E7C69A7C-A215-426B-8AAA-22D3B1BFACE3}" dt="2021-04-19T14:16:41.485" v="103" actId="167"/>
          <ac:cxnSpMkLst>
            <pc:docMk/>
            <pc:sldMk cId="910407705" sldId="270"/>
            <ac:cxnSpMk id="21" creationId="{A3E608CC-4F9E-44AF-B8B8-DC7D11EE4CCD}"/>
          </ac:cxnSpMkLst>
        </pc:cxnChg>
        <pc:cxnChg chg="add del mod">
          <ac:chgData name="Gyovane Souzza" userId="eed59d4ebf12600b" providerId="LiveId" clId="{E7C69A7C-A215-426B-8AAA-22D3B1BFACE3}" dt="2021-04-19T14:16:10.544" v="97" actId="478"/>
          <ac:cxnSpMkLst>
            <pc:docMk/>
            <pc:sldMk cId="910407705" sldId="270"/>
            <ac:cxnSpMk id="47" creationId="{D367A990-CD9E-4C30-AE75-D22C2FF2B867}"/>
          </ac:cxnSpMkLst>
        </pc:cxnChg>
        <pc:cxnChg chg="add del mod">
          <ac:chgData name="Gyovane Souzza" userId="eed59d4ebf12600b" providerId="LiveId" clId="{E7C69A7C-A215-426B-8AAA-22D3B1BFACE3}" dt="2021-04-19T14:16:35.441" v="101" actId="478"/>
          <ac:cxnSpMkLst>
            <pc:docMk/>
            <pc:sldMk cId="910407705" sldId="270"/>
            <ac:cxnSpMk id="50" creationId="{44B12ED2-D844-462D-B8A5-EB5FC300E849}"/>
          </ac:cxnSpMkLst>
        </pc:cxnChg>
        <pc:cxnChg chg="del mod">
          <ac:chgData name="Gyovane Souzza" userId="eed59d4ebf12600b" providerId="LiveId" clId="{E7C69A7C-A215-426B-8AAA-22D3B1BFACE3}" dt="2021-04-19T14:12:24.147" v="60" actId="478"/>
          <ac:cxnSpMkLst>
            <pc:docMk/>
            <pc:sldMk cId="910407705" sldId="270"/>
            <ac:cxnSpMk id="54" creationId="{47D02D32-6D79-4F81-839E-0114FD8879FF}"/>
          </ac:cxnSpMkLst>
        </pc:cxnChg>
        <pc:cxnChg chg="add mod ord">
          <ac:chgData name="Gyovane Souzza" userId="eed59d4ebf12600b" providerId="LiveId" clId="{E7C69A7C-A215-426B-8AAA-22D3B1BFACE3}" dt="2021-04-19T14:17:20.805" v="112" actId="167"/>
          <ac:cxnSpMkLst>
            <pc:docMk/>
            <pc:sldMk cId="910407705" sldId="270"/>
            <ac:cxnSpMk id="55" creationId="{6270E2DF-B01A-4345-B3BA-3B7D71E076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 sob medida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7D02D32-6D79-4F81-839E-0114FD8879FF}"/>
              </a:ext>
            </a:extLst>
          </p:cNvPr>
          <p:cNvCxnSpPr>
            <a:cxnSpLocks/>
            <a:stCxn id="23" idx="1"/>
            <a:endCxn id="8" idx="2"/>
          </p:cNvCxnSpPr>
          <p:nvPr/>
        </p:nvCxnSpPr>
        <p:spPr>
          <a:xfrm flipH="1">
            <a:off x="2601216" y="3318419"/>
            <a:ext cx="7814083" cy="5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3219505" y="3759094"/>
            <a:ext cx="391179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stCxn id="33" idx="1"/>
            <a:endCxn id="26" idx="0"/>
          </p:cNvCxnSpPr>
          <p:nvPr/>
        </p:nvCxnSpPr>
        <p:spPr>
          <a:xfrm flipH="1">
            <a:off x="4498453" y="3021311"/>
            <a:ext cx="1576372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848350" y="3021311"/>
            <a:ext cx="226475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02767" cy="15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9350" y="2801172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1828290" y="3288554"/>
            <a:ext cx="772926" cy="5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415299" y="2801172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 caixa(financeiro)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270E2DF-B01A-4345-B3BA-3B7D71E07620}"/>
              </a:ext>
            </a:extLst>
          </p:cNvPr>
          <p:cNvCxnSpPr>
            <a:cxnSpLocks/>
            <a:stCxn id="30" idx="2"/>
            <a:endCxn id="8" idx="5"/>
          </p:cNvCxnSpPr>
          <p:nvPr/>
        </p:nvCxnSpPr>
        <p:spPr>
          <a:xfrm rot="5400000">
            <a:off x="7971171" y="-127547"/>
            <a:ext cx="154677" cy="63487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3E608CC-4F9E-44AF-B8B8-DC7D11EE4C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61025" y="3247579"/>
            <a:ext cx="5693305" cy="1308267"/>
          </a:xfrm>
          <a:prstGeom prst="bentConnector3">
            <a:avLst>
              <a:gd name="adj1" fmla="val 96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481DBF3-1968-460F-8349-4AAB8CA937E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3219505" y="3759094"/>
            <a:ext cx="391179" cy="800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6A8CE40-4A13-44A5-9998-B6EF1679CF4A}"/>
              </a:ext>
            </a:extLst>
          </p:cNvPr>
          <p:cNvCxnSpPr>
            <a:cxnSpLocks/>
            <a:stCxn id="33" idx="1"/>
            <a:endCxn id="26" idx="0"/>
          </p:cNvCxnSpPr>
          <p:nvPr/>
        </p:nvCxnSpPr>
        <p:spPr>
          <a:xfrm flipH="1">
            <a:off x="4498453" y="3021311"/>
            <a:ext cx="1576372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A9A69FC-7B3F-4FC2-AAE2-A4CB89130EBA}"/>
              </a:ext>
            </a:extLst>
          </p:cNvPr>
          <p:cNvCxnSpPr>
            <a:cxnSpLocks/>
            <a:stCxn id="33" idx="1"/>
            <a:endCxn id="42" idx="0"/>
          </p:cNvCxnSpPr>
          <p:nvPr/>
        </p:nvCxnSpPr>
        <p:spPr>
          <a:xfrm flipH="1">
            <a:off x="5848350" y="3021311"/>
            <a:ext cx="226475" cy="153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2A400F-D876-4EE7-8194-6A324F468B25}"/>
              </a:ext>
            </a:extLst>
          </p:cNvPr>
          <p:cNvCxnSpPr>
            <a:cxnSpLocks/>
            <a:stCxn id="33" idx="1"/>
            <a:endCxn id="65" idx="0"/>
          </p:cNvCxnSpPr>
          <p:nvPr/>
        </p:nvCxnSpPr>
        <p:spPr>
          <a:xfrm>
            <a:off x="6074825" y="3021311"/>
            <a:ext cx="1202767" cy="153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D812855-0820-4BDA-BC1F-8C190E9D1031}"/>
              </a:ext>
            </a:extLst>
          </p:cNvPr>
          <p:cNvCxnSpPr>
            <a:cxnSpLocks/>
            <a:stCxn id="13" idx="1"/>
            <a:endCxn id="17" idx="0"/>
          </p:cNvCxnSpPr>
          <p:nvPr/>
        </p:nvCxnSpPr>
        <p:spPr>
          <a:xfrm>
            <a:off x="8663501" y="3020538"/>
            <a:ext cx="268240" cy="15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 sob medida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6750" y="2805948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5085" y="1443520"/>
            <a:ext cx="684627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</p:cNvCxnSpPr>
          <p:nvPr/>
        </p:nvCxnSpPr>
        <p:spPr>
          <a:xfrm>
            <a:off x="1795690" y="3323195"/>
            <a:ext cx="832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2470638" y="1359810"/>
            <a:ext cx="7702062" cy="43147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F9B7922-EE00-4EEB-9228-EA21BFE6FEF8}"/>
              </a:ext>
            </a:extLst>
          </p:cNvPr>
          <p:cNvGrpSpPr/>
          <p:nvPr/>
        </p:nvGrpSpPr>
        <p:grpSpPr>
          <a:xfrm>
            <a:off x="2601216" y="2743241"/>
            <a:ext cx="2272899" cy="1015853"/>
            <a:chOff x="2710601" y="2423394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2710601" y="2423394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07293" y="3131470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10" name="Retângulo Arredondado 9"/>
          <p:cNvSpPr/>
          <p:nvPr/>
        </p:nvSpPr>
        <p:spPr>
          <a:xfrm>
            <a:off x="2703606" y="4559276"/>
            <a:ext cx="1031798" cy="63114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554330" y="403859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59C2518D-BE03-4C45-BB4B-D6EF1E892629}"/>
              </a:ext>
            </a:extLst>
          </p:cNvPr>
          <p:cNvSpPr/>
          <p:nvPr/>
        </p:nvSpPr>
        <p:spPr>
          <a:xfrm>
            <a:off x="8001887" y="4555846"/>
            <a:ext cx="1859708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empacotamento   </a:t>
            </a:r>
          </a:p>
        </p:txBody>
      </p:sp>
      <p:sp>
        <p:nvSpPr>
          <p:cNvPr id="26" name="Retângulo Arredondado 9">
            <a:extLst>
              <a:ext uri="{FF2B5EF4-FFF2-40B4-BE49-F238E27FC236}">
                <a16:creationId xmlns:a16="http://schemas.microsoft.com/office/drawing/2014/main" id="{726AA524-F4CF-470F-BBBD-01356B9C9900}"/>
              </a:ext>
            </a:extLst>
          </p:cNvPr>
          <p:cNvSpPr/>
          <p:nvPr/>
        </p:nvSpPr>
        <p:spPr>
          <a:xfrm>
            <a:off x="3847051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dinheiro   </a:t>
            </a:r>
          </a:p>
        </p:txBody>
      </p:sp>
      <p:sp>
        <p:nvSpPr>
          <p:cNvPr id="42" name="Retângulo Arredondado 9">
            <a:extLst>
              <a:ext uri="{FF2B5EF4-FFF2-40B4-BE49-F238E27FC236}">
                <a16:creationId xmlns:a16="http://schemas.microsoft.com/office/drawing/2014/main" id="{530C8E99-B939-4769-A4B3-176418E20FBD}"/>
              </a:ext>
            </a:extLst>
          </p:cNvPr>
          <p:cNvSpPr/>
          <p:nvPr/>
        </p:nvSpPr>
        <p:spPr>
          <a:xfrm>
            <a:off x="5196948" y="455927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cartão   </a:t>
            </a:r>
          </a:p>
        </p:txBody>
      </p:sp>
      <p:sp>
        <p:nvSpPr>
          <p:cNvPr id="65" name="Retângulo Arredondado 9">
            <a:extLst>
              <a:ext uri="{FF2B5EF4-FFF2-40B4-BE49-F238E27FC236}">
                <a16:creationId xmlns:a16="http://schemas.microsoft.com/office/drawing/2014/main" id="{85BC9B38-54EA-4D53-AF3B-CBA65691CEBD}"/>
              </a:ext>
            </a:extLst>
          </p:cNvPr>
          <p:cNvSpPr/>
          <p:nvPr/>
        </p:nvSpPr>
        <p:spPr>
          <a:xfrm>
            <a:off x="6626190" y="4555846"/>
            <a:ext cx="1302803" cy="6124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pagamento em Pix   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78A4ADE-1EFB-4382-89BB-FC6DE20742FA}"/>
              </a:ext>
            </a:extLst>
          </p:cNvPr>
          <p:cNvGrpSpPr/>
          <p:nvPr/>
        </p:nvGrpSpPr>
        <p:grpSpPr>
          <a:xfrm>
            <a:off x="7654033" y="2766575"/>
            <a:ext cx="2272899" cy="1069091"/>
            <a:chOff x="7588696" y="2969508"/>
            <a:chExt cx="2272899" cy="106909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E80196AD-6A41-4D1E-B413-2AD1E67D83DA}"/>
                </a:ext>
              </a:extLst>
            </p:cNvPr>
            <p:cNvSpPr/>
            <p:nvPr/>
          </p:nvSpPr>
          <p:spPr>
            <a:xfrm>
              <a:off x="7588696" y="2969508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Almoxarifado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47DB1F1-C7E7-422C-83CB-4DA85D64E794}"/>
                </a:ext>
              </a:extLst>
            </p:cNvPr>
            <p:cNvSpPr txBox="1"/>
            <p:nvPr/>
          </p:nvSpPr>
          <p:spPr>
            <a:xfrm>
              <a:off x="7928993" y="3730822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84ECEB-0827-4E04-BB52-FF918D5EAE96}"/>
              </a:ext>
            </a:extLst>
          </p:cNvPr>
          <p:cNvGrpSpPr/>
          <p:nvPr/>
        </p:nvGrpSpPr>
        <p:grpSpPr>
          <a:xfrm>
            <a:off x="5176691" y="2767348"/>
            <a:ext cx="2050231" cy="1015853"/>
            <a:chOff x="7362813" y="1659019"/>
            <a:chExt cx="2272899" cy="1015853"/>
          </a:xfrm>
        </p:grpSpPr>
        <p:sp>
          <p:nvSpPr>
            <p:cNvPr id="33" name="Cubo 32">
              <a:extLst>
                <a:ext uri="{FF2B5EF4-FFF2-40B4-BE49-F238E27FC236}">
                  <a16:creationId xmlns:a16="http://schemas.microsoft.com/office/drawing/2014/main" id="{071D06C6-5DE7-417C-8F38-D2E3DA94DC2B}"/>
                </a:ext>
              </a:extLst>
            </p:cNvPr>
            <p:cNvSpPr/>
            <p:nvPr/>
          </p:nvSpPr>
          <p:spPr>
            <a:xfrm>
              <a:off x="7362813" y="165901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 caixa(financeiro)</a:t>
              </a:r>
            </a:p>
            <a:p>
              <a:pPr algn="ctr"/>
              <a:endParaRPr lang="pt-B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08A7210-0801-426D-BC7D-7B345C308957}"/>
                </a:ext>
              </a:extLst>
            </p:cNvPr>
            <p:cNvSpPr txBox="1"/>
            <p:nvPr/>
          </p:nvSpPr>
          <p:spPr>
            <a:xfrm>
              <a:off x="7665620" y="2367095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</a:t>
              </a:r>
              <a:r>
                <a:rPr lang="pt-BR" sz="1200" dirty="0">
                  <a:latin typeface="Arial" panose="020B0604020202020204" pitchFamily="34" charset="0"/>
                  <a:cs typeface="Arial" panose="020B0604020202020204" pitchFamily="34" charset="0"/>
                </a:rPr>
                <a:t>Operacional</a:t>
              </a:r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BB764A1B-41E9-4DF3-A30E-C0ECAAA03AAC}"/>
              </a:ext>
            </a:extLst>
          </p:cNvPr>
          <p:cNvSpPr/>
          <p:nvPr/>
        </p:nvSpPr>
        <p:spPr>
          <a:xfrm>
            <a:off x="10423433" y="1935015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</p:spTree>
    <p:extLst>
      <p:ext uri="{BB962C8B-B14F-4D97-AF65-F5344CB8AC3E}">
        <p14:creationId xmlns:p14="http://schemas.microsoft.com/office/powerpoint/2010/main" val="91040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5D8F0B3-47BD-4548-B5E0-A34EA95FCBD8}"/>
              </a:ext>
            </a:extLst>
          </p:cNvPr>
          <p:cNvCxnSpPr>
            <a:cxnSpLocks/>
            <a:stCxn id="4" idx="3"/>
            <a:endCxn id="46" idx="1"/>
          </p:cNvCxnSpPr>
          <p:nvPr/>
        </p:nvCxnSpPr>
        <p:spPr>
          <a:xfrm>
            <a:off x="2211639" y="3531287"/>
            <a:ext cx="8418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084CB31-F216-4FC9-AE3F-95BC31694D48}"/>
              </a:ext>
            </a:extLst>
          </p:cNvPr>
          <p:cNvCxnSpPr>
            <a:cxnSpLocks/>
            <a:stCxn id="8" idx="1"/>
            <a:endCxn id="23" idx="0"/>
          </p:cNvCxnSpPr>
          <p:nvPr/>
        </p:nvCxnSpPr>
        <p:spPr>
          <a:xfrm flipH="1">
            <a:off x="4614409" y="3254168"/>
            <a:ext cx="759268" cy="144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80E8476-A5ED-4F40-8F20-FCB9AF6F1C8E}"/>
              </a:ext>
            </a:extLst>
          </p:cNvPr>
          <p:cNvCxnSpPr>
            <a:cxnSpLocks/>
            <a:stCxn id="8" idx="1"/>
            <a:endCxn id="24" idx="0"/>
          </p:cNvCxnSpPr>
          <p:nvPr/>
        </p:nvCxnSpPr>
        <p:spPr>
          <a:xfrm>
            <a:off x="5373677" y="3254168"/>
            <a:ext cx="878441" cy="144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FB7E432-1D20-4AC7-B749-284D62324249}"/>
              </a:ext>
            </a:extLst>
          </p:cNvPr>
          <p:cNvCxnSpPr>
            <a:cxnSpLocks/>
            <a:stCxn id="18" idx="1"/>
            <a:endCxn id="25" idx="0"/>
          </p:cNvCxnSpPr>
          <p:nvPr/>
        </p:nvCxnSpPr>
        <p:spPr>
          <a:xfrm>
            <a:off x="8039512" y="3254168"/>
            <a:ext cx="183710" cy="1442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71059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22836" y="2154085"/>
            <a:ext cx="66206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358096" y="2154085"/>
            <a:ext cx="6164876" cy="37321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EA8452-20C2-4DD1-A28E-9219B3645C37}"/>
              </a:ext>
            </a:extLst>
          </p:cNvPr>
          <p:cNvGrpSpPr/>
          <p:nvPr/>
        </p:nvGrpSpPr>
        <p:grpSpPr>
          <a:xfrm>
            <a:off x="4465127" y="3000205"/>
            <a:ext cx="2071064" cy="1015853"/>
            <a:chOff x="4845149" y="2837859"/>
            <a:chExt cx="2272899" cy="1015853"/>
          </a:xfrm>
        </p:grpSpPr>
        <p:sp>
          <p:nvSpPr>
            <p:cNvPr id="8" name="Cubo 7"/>
            <p:cNvSpPr/>
            <p:nvPr/>
          </p:nvSpPr>
          <p:spPr>
            <a:xfrm>
              <a:off x="4845149" y="2837859"/>
              <a:ext cx="2272899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vendas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084371" y="3545935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FFF5F30-E090-4221-A39E-642479BC267F}"/>
              </a:ext>
            </a:extLst>
          </p:cNvPr>
          <p:cNvGrpSpPr/>
          <p:nvPr/>
        </p:nvGrpSpPr>
        <p:grpSpPr>
          <a:xfrm>
            <a:off x="7043083" y="3000205"/>
            <a:ext cx="2246822" cy="1020270"/>
            <a:chOff x="8638593" y="2925500"/>
            <a:chExt cx="2246822" cy="1020270"/>
          </a:xfrm>
        </p:grpSpPr>
        <p:sp>
          <p:nvSpPr>
            <p:cNvPr id="18" name="Cubo 17">
              <a:extLst>
                <a:ext uri="{FF2B5EF4-FFF2-40B4-BE49-F238E27FC236}">
                  <a16:creationId xmlns:a16="http://schemas.microsoft.com/office/drawing/2014/main" id="{CE2FAD5C-CAD8-47DC-A6B6-919B585D2C42}"/>
                </a:ext>
              </a:extLst>
            </p:cNvPr>
            <p:cNvSpPr/>
            <p:nvPr/>
          </p:nvSpPr>
          <p:spPr>
            <a:xfrm>
              <a:off x="8638593" y="2925500"/>
              <a:ext cx="2246822" cy="101585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Setor de Caixa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DFC7F1-FBA7-42FC-816D-D9A8DB2E89DC}"/>
                </a:ext>
              </a:extLst>
            </p:cNvPr>
            <p:cNvSpPr txBox="1"/>
            <p:nvPr/>
          </p:nvSpPr>
          <p:spPr>
            <a:xfrm>
              <a:off x="8870288" y="3637993"/>
              <a:ext cx="1529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(Nó Operacional)</a:t>
              </a:r>
            </a:p>
          </p:txBody>
        </p:sp>
      </p:grpSp>
      <p:sp>
        <p:nvSpPr>
          <p:cNvPr id="23" name="Retângulo Arredondado 9">
            <a:extLst>
              <a:ext uri="{FF2B5EF4-FFF2-40B4-BE49-F238E27FC236}">
                <a16:creationId xmlns:a16="http://schemas.microsoft.com/office/drawing/2014/main" id="{91A4513E-4A84-482A-A480-3FD53E09D0F5}"/>
              </a:ext>
            </a:extLst>
          </p:cNvPr>
          <p:cNvSpPr/>
          <p:nvPr/>
        </p:nvSpPr>
        <p:spPr>
          <a:xfrm>
            <a:off x="3840800" y="4696689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sp>
        <p:nvSpPr>
          <p:cNvPr id="24" name="Retângulo Arredondado 9">
            <a:extLst>
              <a:ext uri="{FF2B5EF4-FFF2-40B4-BE49-F238E27FC236}">
                <a16:creationId xmlns:a16="http://schemas.microsoft.com/office/drawing/2014/main" id="{689AD128-9B12-4797-AAEC-0B16D4392271}"/>
              </a:ext>
            </a:extLst>
          </p:cNvPr>
          <p:cNvSpPr/>
          <p:nvPr/>
        </p:nvSpPr>
        <p:spPr>
          <a:xfrm>
            <a:off x="5478509" y="4696691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troca do pedido</a:t>
            </a:r>
          </a:p>
        </p:txBody>
      </p:sp>
      <p:sp>
        <p:nvSpPr>
          <p:cNvPr id="25" name="Retângulo Arredondado 9">
            <a:extLst>
              <a:ext uri="{FF2B5EF4-FFF2-40B4-BE49-F238E27FC236}">
                <a16:creationId xmlns:a16="http://schemas.microsoft.com/office/drawing/2014/main" id="{222ED160-844E-4B81-B39A-12364B59AA9F}"/>
              </a:ext>
            </a:extLst>
          </p:cNvPr>
          <p:cNvSpPr/>
          <p:nvPr/>
        </p:nvSpPr>
        <p:spPr>
          <a:xfrm>
            <a:off x="7449613" y="4696688"/>
            <a:ext cx="1547218" cy="6391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Tratar estorno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D3F2132-48B4-4FC7-A9D7-99AC790C9D01}"/>
              </a:ext>
            </a:extLst>
          </p:cNvPr>
          <p:cNvSpPr/>
          <p:nvPr/>
        </p:nvSpPr>
        <p:spPr>
          <a:xfrm>
            <a:off x="10630003" y="3013874"/>
            <a:ext cx="1540580" cy="103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935902" y="3843708"/>
            <a:ext cx="0" cy="9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7044505-B8A8-4D07-A667-D4658ECAF6C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>
            <a:off x="9530661" y="3833455"/>
            <a:ext cx="0" cy="92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13" idx="4"/>
          </p:cNvCxnSpPr>
          <p:nvPr/>
        </p:nvCxnSpPr>
        <p:spPr>
          <a:xfrm flipV="1">
            <a:off x="3612497" y="3777424"/>
            <a:ext cx="6957442" cy="1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2293" y="3868569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6065375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compra de produtos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551003" y="3142516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757052" y="38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7" name="Retângulo Arredondado 9">
            <a:extLst>
              <a:ext uri="{FF2B5EF4-FFF2-40B4-BE49-F238E27FC236}">
                <a16:creationId xmlns:a16="http://schemas.microsoft.com/office/drawing/2014/main" id="{6B9319FF-DD73-4E36-9A7B-8677DBC4A2EE}"/>
              </a:ext>
            </a:extLst>
          </p:cNvPr>
          <p:cNvSpPr/>
          <p:nvPr/>
        </p:nvSpPr>
        <p:spPr>
          <a:xfrm>
            <a:off x="8514166" y="4757405"/>
            <a:ext cx="2032990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estoque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Realizar pedido sob medida</vt:lpstr>
      <vt:lpstr>Cenário: Solicitar devolução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42</cp:revision>
  <dcterms:created xsi:type="dcterms:W3CDTF">2021-02-25T19:30:22Z</dcterms:created>
  <dcterms:modified xsi:type="dcterms:W3CDTF">2021-04-19T15:43:55Z</dcterms:modified>
</cp:coreProperties>
</file>