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8" r:id="rId5"/>
    <p:sldId id="269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9A7C-A215-426B-8AAA-22D3B1BFACE3}" v="21" dt="2021-04-16T23:14:3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ovane Souzza" userId="eed59d4ebf12600b" providerId="LiveId" clId="{E7C69A7C-A215-426B-8AAA-22D3B1BFACE3}"/>
    <pc:docChg chg="undo custSel addSld delSld modSld">
      <pc:chgData name="Gyovane Souzza" userId="eed59d4ebf12600b" providerId="LiveId" clId="{E7C69A7C-A215-426B-8AAA-22D3B1BFACE3}" dt="2021-04-16T23:21:49.552" v="412" actId="20577"/>
      <pc:docMkLst>
        <pc:docMk/>
      </pc:docMkLst>
      <pc:sldChg chg="modSp mod">
        <pc:chgData name="Gyovane Souzza" userId="eed59d4ebf12600b" providerId="LiveId" clId="{E7C69A7C-A215-426B-8AAA-22D3B1BFACE3}" dt="2021-04-16T23:01:32.404" v="230" actId="11"/>
        <pc:sldMkLst>
          <pc:docMk/>
          <pc:sldMk cId="2438810021" sldId="257"/>
        </pc:sldMkLst>
        <pc:spChg chg="mod">
          <ac:chgData name="Gyovane Souzza" userId="eed59d4ebf12600b" providerId="LiveId" clId="{E7C69A7C-A215-426B-8AAA-22D3B1BFACE3}" dt="2021-04-16T23:01:15.041" v="229" actId="20577"/>
          <ac:spMkLst>
            <pc:docMk/>
            <pc:sldMk cId="2438810021" sldId="257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1:32.404" v="230" actId="11"/>
          <ac:spMkLst>
            <pc:docMk/>
            <pc:sldMk cId="2438810021" sldId="257"/>
            <ac:spMk id="26" creationId="{26F71C42-1B20-414B-B329-B7287F5EA813}"/>
          </ac:spMkLst>
        </pc:spChg>
      </pc:sldChg>
      <pc:sldChg chg="modSp mod">
        <pc:chgData name="Gyovane Souzza" userId="eed59d4ebf12600b" providerId="LiveId" clId="{E7C69A7C-A215-426B-8AAA-22D3B1BFACE3}" dt="2021-04-16T23:00:46.125" v="201" actId="1076"/>
        <pc:sldMkLst>
          <pc:docMk/>
          <pc:sldMk cId="36374222" sldId="258"/>
        </pc:sldMkLst>
        <pc:spChg chg="mod">
          <ac:chgData name="Gyovane Souzza" userId="eed59d4ebf12600b" providerId="LiveId" clId="{E7C69A7C-A215-426B-8AAA-22D3B1BFACE3}" dt="2021-04-16T23:00:43.736" v="199" actId="1076"/>
          <ac:spMkLst>
            <pc:docMk/>
            <pc:sldMk cId="36374222" sldId="258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0:43.920" v="200" actId="14100"/>
          <ac:spMkLst>
            <pc:docMk/>
            <pc:sldMk cId="36374222" sldId="258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0:43.559" v="198" actId="1076"/>
          <ac:spMkLst>
            <pc:docMk/>
            <pc:sldMk cId="36374222" sldId="258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0:43.390" v="197" actId="1076"/>
          <ac:spMkLst>
            <pc:docMk/>
            <pc:sldMk cId="36374222" sldId="258"/>
            <ac:spMk id="10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0:42.975" v="195" actId="1076"/>
          <ac:spMkLst>
            <pc:docMk/>
            <pc:sldMk cId="36374222" sldId="258"/>
            <ac:spMk id="11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0:46.125" v="201" actId="1076"/>
          <ac:spMkLst>
            <pc:docMk/>
            <pc:sldMk cId="36374222" sldId="258"/>
            <ac:spMk id="13" creationId="{E3E67662-C3FD-4F8F-ADD1-2A0C86B9BE6B}"/>
          </ac:spMkLst>
        </pc:spChg>
        <pc:cxnChg chg="mod">
          <ac:chgData name="Gyovane Souzza" userId="eed59d4ebf12600b" providerId="LiveId" clId="{E7C69A7C-A215-426B-8AAA-22D3B1BFACE3}" dt="2021-04-16T23:00:43.736" v="199" actId="1076"/>
          <ac:cxnSpMkLst>
            <pc:docMk/>
            <pc:sldMk cId="36374222" sldId="258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16T23:00:43.229" v="196" actId="14100"/>
          <ac:cxnSpMkLst>
            <pc:docMk/>
            <pc:sldMk cId="36374222" sldId="258"/>
            <ac:cxnSpMk id="12" creationId="{D6D97585-FEBD-4088-B098-D1962D7BDFF8}"/>
          </ac:cxnSpMkLst>
        </pc:cxnChg>
        <pc:cxnChg chg="mod">
          <ac:chgData name="Gyovane Souzza" userId="eed59d4ebf12600b" providerId="LiveId" clId="{E7C69A7C-A215-426B-8AAA-22D3B1BFACE3}" dt="2021-04-16T23:00:46.125" v="201" actId="1076"/>
          <ac:cxnSpMkLst>
            <pc:docMk/>
            <pc:sldMk cId="36374222" sldId="258"/>
            <ac:cxnSpMk id="14" creationId="{C7A17231-7243-4E52-9D87-70EB20CD9B3B}"/>
          </ac:cxnSpMkLst>
        </pc:cxnChg>
      </pc:sldChg>
      <pc:sldChg chg="addSp delSp modSp del mod">
        <pc:chgData name="Gyovane Souzza" userId="eed59d4ebf12600b" providerId="LiveId" clId="{E7C69A7C-A215-426B-8AAA-22D3B1BFACE3}" dt="2021-04-16T23:17:20.688" v="398" actId="47"/>
        <pc:sldMkLst>
          <pc:docMk/>
          <pc:sldMk cId="2367524892" sldId="259"/>
        </pc:sldMkLst>
        <pc:spChg chg="mod">
          <ac:chgData name="Gyovane Souzza" userId="eed59d4ebf12600b" providerId="LiveId" clId="{E7C69A7C-A215-426B-8AAA-22D3B1BFACE3}" dt="2021-04-09T01:03:33.701" v="25" actId="14100"/>
          <ac:spMkLst>
            <pc:docMk/>
            <pc:sldMk cId="2367524892" sldId="259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32.157" v="12" actId="14100"/>
          <ac:spMkLst>
            <pc:docMk/>
            <pc:sldMk cId="2367524892" sldId="259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2:52:50.444" v="60" actId="1076"/>
          <ac:spMkLst>
            <pc:docMk/>
            <pc:sldMk cId="2367524892" sldId="259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2:51:40.329" v="57" actId="1076"/>
          <ac:spMkLst>
            <pc:docMk/>
            <pc:sldMk cId="2367524892" sldId="259"/>
            <ac:spMk id="10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2:54:52.675" v="84" actId="1076"/>
          <ac:spMkLst>
            <pc:docMk/>
            <pc:sldMk cId="2367524892" sldId="259"/>
            <ac:spMk id="13" creationId="{E80196AD-6A41-4D1E-B413-2AD1E67D83DA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14" creationId="{E08A7210-0801-426D-BC7D-7B345C308957}"/>
          </ac:spMkLst>
        </pc:spChg>
        <pc:spChg chg="add mod">
          <ac:chgData name="Gyovane Souzza" userId="eed59d4ebf12600b" providerId="LiveId" clId="{E7C69A7C-A215-426B-8AAA-22D3B1BFACE3}" dt="2021-04-16T22:54:43.387" v="83" actId="1076"/>
          <ac:spMkLst>
            <pc:docMk/>
            <pc:sldMk cId="2367524892" sldId="259"/>
            <ac:spMk id="17" creationId="{59C2518D-BE03-4C45-BB4B-D6EF1E892629}"/>
          </ac:spMkLst>
        </pc:spChg>
        <pc:spChg chg="add del mod">
          <ac:chgData name="Gyovane Souzza" userId="eed59d4ebf12600b" providerId="LiveId" clId="{E7C69A7C-A215-426B-8AAA-22D3B1BFACE3}" dt="2021-04-09T01:03:36.765" v="27" actId="478"/>
          <ac:spMkLst>
            <pc:docMk/>
            <pc:sldMk cId="2367524892" sldId="259"/>
            <ac:spMk id="19" creationId="{E0A11D9F-60F8-4213-915F-992CD84E0C2E}"/>
          </ac:spMkLst>
        </pc:spChg>
        <pc:spChg chg="add del mod">
          <ac:chgData name="Gyovane Souzza" userId="eed59d4ebf12600b" providerId="LiveId" clId="{E7C69A7C-A215-426B-8AAA-22D3B1BFACE3}" dt="2021-04-09T01:03:26.802" v="22"/>
          <ac:spMkLst>
            <pc:docMk/>
            <pc:sldMk cId="2367524892" sldId="259"/>
            <ac:spMk id="20" creationId="{420CDE48-7727-4291-BED8-302961567FE8}"/>
          </ac:spMkLst>
        </pc:spChg>
        <pc:spChg chg="add mod">
          <ac:chgData name="Gyovane Souzza" userId="eed59d4ebf12600b" providerId="LiveId" clId="{E7C69A7C-A215-426B-8AAA-22D3B1BFACE3}" dt="2021-04-09T01:03:55.745" v="39" actId="20577"/>
          <ac:spMkLst>
            <pc:docMk/>
            <pc:sldMk cId="2367524892" sldId="259"/>
            <ac:spMk id="23" creationId="{A55927FF-5CCE-4580-97AD-62A4648F46D2}"/>
          </ac:spMkLst>
        </pc:spChg>
        <pc:cxnChg chg="mod">
          <ac:chgData name="Gyovane Souzza" userId="eed59d4ebf12600b" providerId="LiveId" clId="{E7C69A7C-A215-426B-8AAA-22D3B1BFACE3}" dt="2021-04-16T22:52:50.444" v="60" actId="1076"/>
          <ac:cxnSpMkLst>
            <pc:docMk/>
            <pc:sldMk cId="2367524892" sldId="259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16T22:51:40.329" v="57" actId="1076"/>
          <ac:cxnSpMkLst>
            <pc:docMk/>
            <pc:sldMk cId="2367524892" sldId="259"/>
            <ac:cxnSpMk id="12" creationId="{F1B6C749-6105-4250-9D96-3797FCC3AA4C}"/>
          </ac:cxnSpMkLst>
        </pc:cxnChg>
        <pc:cxnChg chg="del mod">
          <ac:chgData name="Gyovane Souzza" userId="eed59d4ebf12600b" providerId="LiveId" clId="{E7C69A7C-A215-426B-8AAA-22D3B1BFACE3}" dt="2021-04-16T22:51:36.494" v="56" actId="478"/>
          <ac:cxnSpMkLst>
            <pc:docMk/>
            <pc:sldMk cId="2367524892" sldId="259"/>
            <ac:cxnSpMk id="15" creationId="{296C4B52-6D73-4349-9414-E929A697FD84}"/>
          </ac:cxnSpMkLst>
        </pc:cxnChg>
        <pc:cxnChg chg="add del mod">
          <ac:chgData name="Gyovane Souzza" userId="eed59d4ebf12600b" providerId="LiveId" clId="{E7C69A7C-A215-426B-8AAA-22D3B1BFACE3}" dt="2021-04-09T23:26:11.040" v="54"/>
          <ac:cxnSpMkLst>
            <pc:docMk/>
            <pc:sldMk cId="2367524892" sldId="259"/>
            <ac:cxnSpMk id="19" creationId="{923BF198-01F9-4CA5-A549-DD656189D3DA}"/>
          </ac:cxnSpMkLst>
        </pc:cxnChg>
        <pc:cxnChg chg="add mod">
          <ac:chgData name="Gyovane Souzza" userId="eed59d4ebf12600b" providerId="LiveId" clId="{E7C69A7C-A215-426B-8AAA-22D3B1BFACE3}" dt="2021-04-16T22:55:04.042" v="88" actId="14100"/>
          <ac:cxnSpMkLst>
            <pc:docMk/>
            <pc:sldMk cId="2367524892" sldId="259"/>
            <ac:cxnSpMk id="20" creationId="{D7E0D70D-5C69-4F74-B808-E63E1825C7D5}"/>
          </ac:cxnSpMkLst>
        </pc:cxnChg>
        <pc:cxnChg chg="add mod">
          <ac:chgData name="Gyovane Souzza" userId="eed59d4ebf12600b" providerId="LiveId" clId="{E7C69A7C-A215-426B-8AAA-22D3B1BFACE3}" dt="2021-04-16T22:54:55.393" v="85" actId="14100"/>
          <ac:cxnSpMkLst>
            <pc:docMk/>
            <pc:sldMk cId="2367524892" sldId="259"/>
            <ac:cxnSpMk id="24" creationId="{BC6F058D-F013-4529-A509-591C143AB4F9}"/>
          </ac:cxnSpMkLst>
        </pc:cxnChg>
      </pc:sldChg>
      <pc:sldChg chg="addSp delSp modSp mod">
        <pc:chgData name="Gyovane Souzza" userId="eed59d4ebf12600b" providerId="LiveId" clId="{E7C69A7C-A215-426B-8AAA-22D3B1BFACE3}" dt="2021-04-16T22:58:03.588" v="187" actId="20577"/>
        <pc:sldMkLst>
          <pc:docMk/>
          <pc:sldMk cId="226422873" sldId="264"/>
        </pc:sldMkLst>
        <pc:spChg chg="mod">
          <ac:chgData name="Gyovane Souzza" userId="eed59d4ebf12600b" providerId="LiveId" clId="{E7C69A7C-A215-426B-8AAA-22D3B1BFACE3}" dt="2021-04-16T22:57:22.701" v="127" actId="20577"/>
          <ac:spMkLst>
            <pc:docMk/>
            <pc:sldMk cId="226422873" sldId="264"/>
            <ac:spMk id="10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23:26:21.154" v="55" actId="1076"/>
          <ac:spMkLst>
            <pc:docMk/>
            <pc:sldMk cId="226422873" sldId="264"/>
            <ac:spMk id="13" creationId="{092E5AF6-1F3B-42C0-8997-B4B0787C12CB}"/>
          </ac:spMkLst>
        </pc:spChg>
        <pc:spChg chg="add mod">
          <ac:chgData name="Gyovane Souzza" userId="eed59d4ebf12600b" providerId="LiveId" clId="{E7C69A7C-A215-426B-8AAA-22D3B1BFACE3}" dt="2021-04-16T22:58:03.588" v="187" actId="20577"/>
          <ac:spMkLst>
            <pc:docMk/>
            <pc:sldMk cId="226422873" sldId="264"/>
            <ac:spMk id="17" creationId="{6B9319FF-DD73-4E36-9A7B-8677DBC4A2EE}"/>
          </ac:spMkLst>
        </pc:spChg>
        <pc:cxnChg chg="mod ord">
          <ac:chgData name="Gyovane Souzza" userId="eed59d4ebf12600b" providerId="LiveId" clId="{E7C69A7C-A215-426B-8AAA-22D3B1BFACE3}" dt="2021-04-16T22:56:43.028" v="99" actId="167"/>
          <ac:cxnSpMkLst>
            <pc:docMk/>
            <pc:sldMk cId="226422873" sldId="264"/>
            <ac:cxnSpMk id="12" creationId="{F1B6C749-6105-4250-9D96-3797FCC3AA4C}"/>
          </ac:cxnSpMkLst>
        </pc:cxnChg>
        <pc:cxnChg chg="add mod ord">
          <ac:chgData name="Gyovane Souzza" userId="eed59d4ebf12600b" providerId="LiveId" clId="{E7C69A7C-A215-426B-8AAA-22D3B1BFACE3}" dt="2021-04-16T22:57:52.181" v="152" actId="1076"/>
          <ac:cxnSpMkLst>
            <pc:docMk/>
            <pc:sldMk cId="226422873" sldId="264"/>
            <ac:cxnSpMk id="18" creationId="{E7044505-B8A8-4D07-A667-D4658ECAF6CB}"/>
          </ac:cxnSpMkLst>
        </pc:cxnChg>
        <pc:cxnChg chg="del mod">
          <ac:chgData name="Gyovane Souzza" userId="eed59d4ebf12600b" providerId="LiveId" clId="{E7C69A7C-A215-426B-8AAA-22D3B1BFACE3}" dt="2021-04-16T22:57:28.501" v="128" actId="478"/>
          <ac:cxnSpMkLst>
            <pc:docMk/>
            <pc:sldMk cId="226422873" sldId="264"/>
            <ac:cxnSpMk id="19" creationId="{8C1F429A-FB78-4A88-AC8F-86D6FB395FC4}"/>
          </ac:cxnSpMkLst>
        </pc:cxnChg>
        <pc:cxnChg chg="del mod">
          <ac:chgData name="Gyovane Souzza" userId="eed59d4ebf12600b" providerId="LiveId" clId="{E7C69A7C-A215-426B-8AAA-22D3B1BFACE3}" dt="2021-04-16T22:55:52.197" v="89" actId="478"/>
          <ac:cxnSpMkLst>
            <pc:docMk/>
            <pc:sldMk cId="226422873" sldId="264"/>
            <ac:cxnSpMk id="25" creationId="{23488C96-5271-4CFF-8470-435097279F3E}"/>
          </ac:cxnSpMkLst>
        </pc:cxnChg>
      </pc:sldChg>
      <pc:sldChg chg="add del">
        <pc:chgData name="Gyovane Souzza" userId="eed59d4ebf12600b" providerId="LiveId" clId="{E7C69A7C-A215-426B-8AAA-22D3B1BFACE3}" dt="2021-04-16T23:13:39.444" v="388" actId="47"/>
        <pc:sldMkLst>
          <pc:docMk/>
          <pc:sldMk cId="260196215" sldId="267"/>
        </pc:sldMkLst>
      </pc:sldChg>
      <pc:sldChg chg="addSp delSp modSp add mod">
        <pc:chgData name="Gyovane Souzza" userId="eed59d4ebf12600b" providerId="LiveId" clId="{E7C69A7C-A215-426B-8AAA-22D3B1BFACE3}" dt="2021-04-16T23:14:42.598" v="397" actId="20577"/>
        <pc:sldMkLst>
          <pc:docMk/>
          <pc:sldMk cId="2545260601" sldId="268"/>
        </pc:sldMkLst>
        <pc:spChg chg="mod">
          <ac:chgData name="Gyovane Souzza" userId="eed59d4ebf12600b" providerId="LiveId" clId="{E7C69A7C-A215-426B-8AAA-22D3B1BFACE3}" dt="2021-04-16T23:14:42.598" v="397" actId="20577"/>
          <ac:spMkLst>
            <pc:docMk/>
            <pc:sldMk cId="2545260601" sldId="268"/>
            <ac:spMk id="2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14:19.538" v="393" actId="1076"/>
          <ac:spMkLst>
            <pc:docMk/>
            <pc:sldMk cId="2545260601" sldId="268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11:14.840" v="384" actId="14100"/>
          <ac:spMkLst>
            <pc:docMk/>
            <pc:sldMk cId="2545260601" sldId="268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8:35.855" v="305" actId="14100"/>
          <ac:spMkLst>
            <pc:docMk/>
            <pc:sldMk cId="2545260601" sldId="268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9:23.639" v="319" actId="1076"/>
          <ac:spMkLst>
            <pc:docMk/>
            <pc:sldMk cId="2545260601" sldId="268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9:26.373" v="320" actId="1076"/>
          <ac:spMkLst>
            <pc:docMk/>
            <pc:sldMk cId="2545260601" sldId="268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6T23:09:28.200" v="321" actId="1076"/>
          <ac:spMkLst>
            <pc:docMk/>
            <pc:sldMk cId="2545260601" sldId="268"/>
            <ac:spMk id="10" creationId="{00000000-0000-0000-0000-000000000000}"/>
          </ac:spMkLst>
        </pc:spChg>
        <pc:spChg chg="add del mod">
          <ac:chgData name="Gyovane Souzza" userId="eed59d4ebf12600b" providerId="LiveId" clId="{E7C69A7C-A215-426B-8AAA-22D3B1BFACE3}" dt="2021-04-16T23:10:47.681" v="376" actId="1076"/>
          <ac:spMkLst>
            <pc:docMk/>
            <pc:sldMk cId="2545260601" sldId="268"/>
            <ac:spMk id="13" creationId="{E80196AD-6A41-4D1E-B413-2AD1E67D83DA}"/>
          </ac:spMkLst>
        </pc:spChg>
        <pc:spChg chg="mod">
          <ac:chgData name="Gyovane Souzza" userId="eed59d4ebf12600b" providerId="LiveId" clId="{E7C69A7C-A215-426B-8AAA-22D3B1BFACE3}" dt="2021-04-16T23:10:55.056" v="380" actId="404"/>
          <ac:spMkLst>
            <pc:docMk/>
            <pc:sldMk cId="2545260601" sldId="268"/>
            <ac:spMk id="14" creationId="{E08A7210-0801-426D-BC7D-7B345C308957}"/>
          </ac:spMkLst>
        </pc:spChg>
        <pc:spChg chg="mod">
          <ac:chgData name="Gyovane Souzza" userId="eed59d4ebf12600b" providerId="LiveId" clId="{E7C69A7C-A215-426B-8AAA-22D3B1BFACE3}" dt="2021-04-16T23:13:32.272" v="386" actId="14100"/>
          <ac:spMkLst>
            <pc:docMk/>
            <pc:sldMk cId="2545260601" sldId="268"/>
            <ac:spMk id="17" creationId="{59C2518D-BE03-4C45-BB4B-D6EF1E892629}"/>
          </ac:spMkLst>
        </pc:spChg>
        <pc:spChg chg="mod">
          <ac:chgData name="Gyovane Souzza" userId="eed59d4ebf12600b" providerId="LiveId" clId="{E7C69A7C-A215-426B-8AAA-22D3B1BFACE3}" dt="2021-04-16T23:14:22.236" v="394" actId="1076"/>
          <ac:spMkLst>
            <pc:docMk/>
            <pc:sldMk cId="2545260601" sldId="268"/>
            <ac:spMk id="23" creationId="{A55927FF-5CCE-4580-97AD-62A4648F46D2}"/>
          </ac:spMkLst>
        </pc:spChg>
        <pc:spChg chg="add mod">
          <ac:chgData name="Gyovane Souzza" userId="eed59d4ebf12600b" providerId="LiveId" clId="{E7C69A7C-A215-426B-8AAA-22D3B1BFACE3}" dt="2021-04-16T23:10:06.282" v="348" actId="1076"/>
          <ac:spMkLst>
            <pc:docMk/>
            <pc:sldMk cId="2545260601" sldId="268"/>
            <ac:spMk id="26" creationId="{726AA524-F4CF-470F-BBBD-01356B9C9900}"/>
          </ac:spMkLst>
        </pc:spChg>
        <pc:spChg chg="add mod">
          <ac:chgData name="Gyovane Souzza" userId="eed59d4ebf12600b" providerId="LiveId" clId="{E7C69A7C-A215-426B-8AAA-22D3B1BFACE3}" dt="2021-04-16T23:10:24.553" v="371" actId="1076"/>
          <ac:spMkLst>
            <pc:docMk/>
            <pc:sldMk cId="2545260601" sldId="268"/>
            <ac:spMk id="42" creationId="{530C8E99-B939-4769-A4B3-176418E20FBD}"/>
          </ac:spMkLst>
        </pc:spChg>
        <pc:spChg chg="add mod">
          <ac:chgData name="Gyovane Souzza" userId="eed59d4ebf12600b" providerId="LiveId" clId="{E7C69A7C-A215-426B-8AAA-22D3B1BFACE3}" dt="2021-04-16T23:10:38.071" v="375" actId="313"/>
          <ac:spMkLst>
            <pc:docMk/>
            <pc:sldMk cId="2545260601" sldId="268"/>
            <ac:spMk id="65" creationId="{85BC9B38-54EA-4D53-AF3B-CBA65691CEBD}"/>
          </ac:spMkLst>
        </pc:spChg>
        <pc:cxnChg chg="mod">
          <ac:chgData name="Gyovane Souzza" userId="eed59d4ebf12600b" providerId="LiveId" clId="{E7C69A7C-A215-426B-8AAA-22D3B1BFACE3}" dt="2021-04-16T23:14:19.538" v="393" actId="1076"/>
          <ac:cxnSpMkLst>
            <pc:docMk/>
            <pc:sldMk cId="2545260601" sldId="268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16T23:09:28.200" v="321" actId="1076"/>
          <ac:cxnSpMkLst>
            <pc:docMk/>
            <pc:sldMk cId="2545260601" sldId="268"/>
            <ac:cxnSpMk id="12" creationId="{F1B6C749-6105-4250-9D96-3797FCC3AA4C}"/>
          </ac:cxnSpMkLst>
        </pc:cxnChg>
        <pc:cxnChg chg="mod">
          <ac:chgData name="Gyovane Souzza" userId="eed59d4ebf12600b" providerId="LiveId" clId="{E7C69A7C-A215-426B-8AAA-22D3B1BFACE3}" dt="2021-04-16T23:13:32.272" v="386" actId="14100"/>
          <ac:cxnSpMkLst>
            <pc:docMk/>
            <pc:sldMk cId="2545260601" sldId="268"/>
            <ac:cxnSpMk id="20" creationId="{D7E0D70D-5C69-4F74-B808-E63E1825C7D5}"/>
          </ac:cxnSpMkLst>
        </pc:cxnChg>
        <pc:cxnChg chg="mod ord">
          <ac:chgData name="Gyovane Souzza" userId="eed59d4ebf12600b" providerId="LiveId" clId="{E7C69A7C-A215-426B-8AAA-22D3B1BFACE3}" dt="2021-04-16T23:14:22.236" v="394" actId="1076"/>
          <ac:cxnSpMkLst>
            <pc:docMk/>
            <pc:sldMk cId="2545260601" sldId="268"/>
            <ac:cxnSpMk id="24" creationId="{BC6F058D-F013-4529-A509-591C143AB4F9}"/>
          </ac:cxnSpMkLst>
        </pc:cxnChg>
        <pc:cxnChg chg="add mod">
          <ac:chgData name="Gyovane Souzza" userId="eed59d4ebf12600b" providerId="LiveId" clId="{E7C69A7C-A215-426B-8AAA-22D3B1BFACE3}" dt="2021-04-16T23:10:06.282" v="348" actId="1076"/>
          <ac:cxnSpMkLst>
            <pc:docMk/>
            <pc:sldMk cId="2545260601" sldId="268"/>
            <ac:cxnSpMk id="32" creationId="{A894244B-57F7-4A61-8C54-7C20CC40DE80}"/>
          </ac:cxnSpMkLst>
        </pc:cxnChg>
        <pc:cxnChg chg="add mod">
          <ac:chgData name="Gyovane Souzza" userId="eed59d4ebf12600b" providerId="LiveId" clId="{E7C69A7C-A215-426B-8AAA-22D3B1BFACE3}" dt="2021-04-16T23:10:24.553" v="371" actId="1076"/>
          <ac:cxnSpMkLst>
            <pc:docMk/>
            <pc:sldMk cId="2545260601" sldId="268"/>
            <ac:cxnSpMk id="57" creationId="{CD4A593F-9C95-4800-9B7B-958B442C96F7}"/>
          </ac:cxnSpMkLst>
        </pc:cxnChg>
        <pc:cxnChg chg="add mod">
          <ac:chgData name="Gyovane Souzza" userId="eed59d4ebf12600b" providerId="LiveId" clId="{E7C69A7C-A215-426B-8AAA-22D3B1BFACE3}" dt="2021-04-16T23:10:34.957" v="374" actId="14100"/>
          <ac:cxnSpMkLst>
            <pc:docMk/>
            <pc:sldMk cId="2545260601" sldId="268"/>
            <ac:cxnSpMk id="67" creationId="{3624F9F1-ADF8-48D2-B891-B344D8F92E1F}"/>
          </ac:cxnSpMkLst>
        </pc:cxnChg>
      </pc:sldChg>
      <pc:sldChg chg="add del">
        <pc:chgData name="Gyovane Souzza" userId="eed59d4ebf12600b" providerId="LiveId" clId="{E7C69A7C-A215-426B-8AAA-22D3B1BFACE3}" dt="2021-04-16T23:14:35.522" v="395" actId="47"/>
        <pc:sldMkLst>
          <pc:docMk/>
          <pc:sldMk cId="703555007" sldId="269"/>
        </pc:sldMkLst>
      </pc:sldChg>
      <pc:sldChg chg="delSp modSp add mod">
        <pc:chgData name="Gyovane Souzza" userId="eed59d4ebf12600b" providerId="LiveId" clId="{E7C69A7C-A215-426B-8AAA-22D3B1BFACE3}" dt="2021-04-16T23:21:49.552" v="412" actId="20577"/>
        <pc:sldMkLst>
          <pc:docMk/>
          <pc:sldMk cId="2060403710" sldId="269"/>
        </pc:sldMkLst>
        <pc:spChg chg="del">
          <ac:chgData name="Gyovane Souzza" userId="eed59d4ebf12600b" providerId="LiveId" clId="{E7C69A7C-A215-426B-8AAA-22D3B1BFACE3}" dt="2021-04-16T23:21:31.092" v="399" actId="478"/>
          <ac:spMkLst>
            <pc:docMk/>
            <pc:sldMk cId="2060403710" sldId="269"/>
            <ac:spMk id="13" creationId="{E80196AD-6A41-4D1E-B413-2AD1E67D83DA}"/>
          </ac:spMkLst>
        </pc:spChg>
        <pc:spChg chg="del">
          <ac:chgData name="Gyovane Souzza" userId="eed59d4ebf12600b" providerId="LiveId" clId="{E7C69A7C-A215-426B-8AAA-22D3B1BFACE3}" dt="2021-04-16T23:21:33.326" v="400" actId="478"/>
          <ac:spMkLst>
            <pc:docMk/>
            <pc:sldMk cId="2060403710" sldId="269"/>
            <ac:spMk id="14" creationId="{E08A7210-0801-426D-BC7D-7B345C308957}"/>
          </ac:spMkLst>
        </pc:spChg>
        <pc:spChg chg="del">
          <ac:chgData name="Gyovane Souzza" userId="eed59d4ebf12600b" providerId="LiveId" clId="{E7C69A7C-A215-426B-8AAA-22D3B1BFACE3}" dt="2021-04-16T23:21:37.717" v="402" actId="478"/>
          <ac:spMkLst>
            <pc:docMk/>
            <pc:sldMk cId="2060403710" sldId="269"/>
            <ac:spMk id="17" creationId="{59C2518D-BE03-4C45-BB4B-D6EF1E892629}"/>
          </ac:spMkLst>
        </pc:spChg>
        <pc:spChg chg="mod">
          <ac:chgData name="Gyovane Souzza" userId="eed59d4ebf12600b" providerId="LiveId" clId="{E7C69A7C-A215-426B-8AAA-22D3B1BFACE3}" dt="2021-04-16T23:21:49.552" v="412" actId="20577"/>
          <ac:spMkLst>
            <pc:docMk/>
            <pc:sldMk cId="2060403710" sldId="269"/>
            <ac:spMk id="23" creationId="{A55927FF-5CCE-4580-97AD-62A4648F46D2}"/>
          </ac:spMkLst>
        </pc:spChg>
        <pc:cxnChg chg="del mod">
          <ac:chgData name="Gyovane Souzza" userId="eed59d4ebf12600b" providerId="LiveId" clId="{E7C69A7C-A215-426B-8AAA-22D3B1BFACE3}" dt="2021-04-16T23:21:34.094" v="401" actId="478"/>
          <ac:cxnSpMkLst>
            <pc:docMk/>
            <pc:sldMk cId="2060403710" sldId="269"/>
            <ac:cxnSpMk id="20" creationId="{D7E0D70D-5C69-4F74-B808-E63E1825C7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16/04/2021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3862" y="2660474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7940919" y="1947858"/>
            <a:ext cx="3577735" cy="22094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86723" y="266047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  <a:endCxn id="5" idx="1"/>
          </p:cNvCxnSpPr>
          <p:nvPr/>
        </p:nvCxnSpPr>
        <p:spPr>
          <a:xfrm>
            <a:off x="2041646" y="3052574"/>
            <a:ext cx="58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0654" y="1608286"/>
            <a:ext cx="544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 sob medida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9729787" y="4157290"/>
            <a:ext cx="0" cy="14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C6F058D-F013-4529-A509-591C143AB4F9}"/>
              </a:ext>
            </a:extLst>
          </p:cNvPr>
          <p:cNvCxnSpPr>
            <a:cxnSpLocks/>
            <a:stCxn id="8" idx="5"/>
            <a:endCxn id="23" idx="1"/>
          </p:cNvCxnSpPr>
          <p:nvPr/>
        </p:nvCxnSpPr>
        <p:spPr>
          <a:xfrm>
            <a:off x="6241827" y="3350454"/>
            <a:ext cx="4213962" cy="14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627" y="297332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>
            <a:off x="1768567" y="3490575"/>
            <a:ext cx="2200361" cy="11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470638" y="1359810"/>
            <a:ext cx="7702062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3968928" y="2969509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199018" y="367758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2703606" y="4559276"/>
            <a:ext cx="1031798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219505" y="3985362"/>
            <a:ext cx="1753122" cy="57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o 12">
            <a:extLst>
              <a:ext uri="{FF2B5EF4-FFF2-40B4-BE49-F238E27FC236}">
                <a16:creationId xmlns:a16="http://schemas.microsoft.com/office/drawing/2014/main" id="{E80196AD-6A41-4D1E-B413-2AD1E67D83DA}"/>
              </a:ext>
            </a:extLst>
          </p:cNvPr>
          <p:cNvSpPr/>
          <p:nvPr/>
        </p:nvSpPr>
        <p:spPr>
          <a:xfrm>
            <a:off x="7588696" y="2969508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8A7210-0801-426D-BC7D-7B345C308957}"/>
              </a:ext>
            </a:extLst>
          </p:cNvPr>
          <p:cNvSpPr txBox="1"/>
          <p:nvPr/>
        </p:nvSpPr>
        <p:spPr>
          <a:xfrm>
            <a:off x="7751766" y="370004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Operacional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455789" y="297332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8001887" y="4555846"/>
            <a:ext cx="1859708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  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7E0D70D-5C69-4F74-B808-E63E1825C7D5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>
            <a:off x="8598164" y="3985361"/>
            <a:ext cx="333577" cy="57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Arredondado 9">
            <a:extLst>
              <a:ext uri="{FF2B5EF4-FFF2-40B4-BE49-F238E27FC236}">
                <a16:creationId xmlns:a16="http://schemas.microsoft.com/office/drawing/2014/main" id="{726AA524-F4CF-470F-BBBD-01356B9C9900}"/>
              </a:ext>
            </a:extLst>
          </p:cNvPr>
          <p:cNvSpPr/>
          <p:nvPr/>
        </p:nvSpPr>
        <p:spPr>
          <a:xfrm>
            <a:off x="3847051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dinheiro   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894244B-57F7-4A61-8C54-7C20CC40DE80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4498453" y="3985362"/>
            <a:ext cx="474174" cy="57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196948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cartão   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D4A593F-9C95-4800-9B7B-958B442C96F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4972627" y="3985362"/>
            <a:ext cx="875723" cy="57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Arredondado 9">
            <a:extLst>
              <a:ext uri="{FF2B5EF4-FFF2-40B4-BE49-F238E27FC236}">
                <a16:creationId xmlns:a16="http://schemas.microsoft.com/office/drawing/2014/main" id="{85BC9B38-54EA-4D53-AF3B-CBA65691CEBD}"/>
              </a:ext>
            </a:extLst>
          </p:cNvPr>
          <p:cNvSpPr/>
          <p:nvPr/>
        </p:nvSpPr>
        <p:spPr>
          <a:xfrm>
            <a:off x="6626190" y="455584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Pix   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3624F9F1-ADF8-48D2-B891-B344D8F92E1F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4972627" y="3985362"/>
            <a:ext cx="2304965" cy="57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C6F058D-F013-4529-A509-591C143AB4F9}"/>
              </a:ext>
            </a:extLst>
          </p:cNvPr>
          <p:cNvCxnSpPr>
            <a:cxnSpLocks/>
            <a:stCxn id="8" idx="5"/>
            <a:endCxn id="23" idx="1"/>
          </p:cNvCxnSpPr>
          <p:nvPr/>
        </p:nvCxnSpPr>
        <p:spPr>
          <a:xfrm>
            <a:off x="6241827" y="3350454"/>
            <a:ext cx="4213962" cy="14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 sob medida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9627" y="297332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>
            <a:off x="1768567" y="3490575"/>
            <a:ext cx="2200361" cy="11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470638" y="1359810"/>
            <a:ext cx="7702062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3968928" y="2969509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199018" y="367758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2703606" y="4559276"/>
            <a:ext cx="1031798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219505" y="3985362"/>
            <a:ext cx="1753122" cy="57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455789" y="297332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sp>
        <p:nvSpPr>
          <p:cNvPr id="26" name="Retângulo Arredondado 9">
            <a:extLst>
              <a:ext uri="{FF2B5EF4-FFF2-40B4-BE49-F238E27FC236}">
                <a16:creationId xmlns:a16="http://schemas.microsoft.com/office/drawing/2014/main" id="{726AA524-F4CF-470F-BBBD-01356B9C9900}"/>
              </a:ext>
            </a:extLst>
          </p:cNvPr>
          <p:cNvSpPr/>
          <p:nvPr/>
        </p:nvSpPr>
        <p:spPr>
          <a:xfrm>
            <a:off x="3847051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dinheiro   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894244B-57F7-4A61-8C54-7C20CC40DE80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4498453" y="3985362"/>
            <a:ext cx="474174" cy="57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196948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cartão   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CD4A593F-9C95-4800-9B7B-958B442C96F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4972627" y="3985362"/>
            <a:ext cx="875723" cy="57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Arredondado 9">
            <a:extLst>
              <a:ext uri="{FF2B5EF4-FFF2-40B4-BE49-F238E27FC236}">
                <a16:creationId xmlns:a16="http://schemas.microsoft.com/office/drawing/2014/main" id="{85BC9B38-54EA-4D53-AF3B-CBA65691CEBD}"/>
              </a:ext>
            </a:extLst>
          </p:cNvPr>
          <p:cNvSpPr/>
          <p:nvPr/>
        </p:nvSpPr>
        <p:spPr>
          <a:xfrm>
            <a:off x="6626190" y="455584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Pix   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3624F9F1-ADF8-48D2-B891-B344D8F92E1F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>
            <a:off x="4972627" y="3985362"/>
            <a:ext cx="2304965" cy="57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0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18327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01960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66500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030606" y="4749665"/>
            <a:ext cx="2006977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034095" y="4182262"/>
            <a:ext cx="5401" cy="56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35902" y="3843708"/>
            <a:ext cx="0" cy="9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7044505-B8A8-4D07-A667-D4658ECAF6CB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>
            <a:off x="9324292" y="3870541"/>
            <a:ext cx="30477" cy="88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38780" y="2466040"/>
            <a:ext cx="55567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11" idx="3"/>
            <a:endCxn id="8" idx="2"/>
          </p:cNvCxnSpPr>
          <p:nvPr/>
        </p:nvCxnSpPr>
        <p:spPr>
          <a:xfrm>
            <a:off x="3612497" y="3795401"/>
            <a:ext cx="2365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5433646" y="2233247"/>
            <a:ext cx="6016871" cy="3548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597800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65375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6065375" y="4757405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compra de produtos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1994713" y="3206714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 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92E5AF6-1F3B-42C0-8997-B4B0787C12CB}"/>
              </a:ext>
            </a:extLst>
          </p:cNvPr>
          <p:cNvSpPr/>
          <p:nvPr/>
        </p:nvSpPr>
        <p:spPr>
          <a:xfrm>
            <a:off x="8338274" y="3151701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898677-365E-409D-8533-71E889B84FC0}"/>
              </a:ext>
            </a:extLst>
          </p:cNvPr>
          <p:cNvSpPr txBox="1"/>
          <p:nvPr/>
        </p:nvSpPr>
        <p:spPr>
          <a:xfrm>
            <a:off x="8451296" y="3870541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6B9319FF-DD73-4E36-9A7B-8677DBC4A2EE}"/>
              </a:ext>
            </a:extLst>
          </p:cNvPr>
          <p:cNvSpPr/>
          <p:nvPr/>
        </p:nvSpPr>
        <p:spPr>
          <a:xfrm>
            <a:off x="8338274" y="4757405"/>
            <a:ext cx="203299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Abastecer estoque</a:t>
            </a:r>
          </a:p>
        </p:txBody>
      </p: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188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Realizar pedido sob medida</vt:lpstr>
      <vt:lpstr>Cenário: Solicitar devolução do pedido de formas padrão</vt:lpstr>
      <vt:lpstr>Cenário: Suprir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Gyovane Souzza</cp:lastModifiedBy>
  <cp:revision>41</cp:revision>
  <dcterms:created xsi:type="dcterms:W3CDTF">2021-02-25T19:30:22Z</dcterms:created>
  <dcterms:modified xsi:type="dcterms:W3CDTF">2021-04-16T23:22:04Z</dcterms:modified>
</cp:coreProperties>
</file>