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86680-FCDD-4E51-93B0-ED4D1FB90670}" v="2" dt="2021-02-26T02:05:11.903"/>
    <p1510:client id="{E9194F02-3DCB-453D-928D-4FC038F4FD10}" v="13" dt="2021-02-26T00:07:0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8747" y="2660474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042639" y="1727689"/>
            <a:ext cx="4630614" cy="294982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42640" y="2787496"/>
            <a:ext cx="463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stCxn id="4" idx="3"/>
          </p:cNvCxnSpPr>
          <p:nvPr/>
        </p:nvCxnSpPr>
        <p:spPr>
          <a:xfrm>
            <a:off x="2136531" y="3249161"/>
            <a:ext cx="490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978674" y="2833267"/>
            <a:ext cx="28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 Atendimento ao cliente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Atendimento ao Cliente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9209" y="2584939"/>
            <a:ext cx="45045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795401"/>
            <a:ext cx="4269355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Área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074754" y="3859829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8166500" y="4623653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Elaborar orçamento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037027" y="4176346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Atendimento ao Cliente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84375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Área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43514" y="383779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166500" y="466871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vendas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037027" y="4176346"/>
            <a:ext cx="3620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Atendimento ao Cliente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Area de troca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6500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166500" y="466871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Alterar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037027" y="4176346"/>
            <a:ext cx="3620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717065"/>
            <a:ext cx="35236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Cenário: Atendimento de cliente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38200" y="2255048"/>
            <a:ext cx="3413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Área de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vendedor: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Elaborar orçamento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Realizar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200" y="3525735"/>
            <a:ext cx="5067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Área de troca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vendedor: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Alterar pedido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8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Cenário: Atendimento ao Cliente</vt:lpstr>
      <vt:lpstr>Cenário: Atendimento ao Cliente</vt:lpstr>
      <vt:lpstr>Cenário: Atendimento ao Cliente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24</cp:revision>
  <dcterms:created xsi:type="dcterms:W3CDTF">2021-02-25T19:30:22Z</dcterms:created>
  <dcterms:modified xsi:type="dcterms:W3CDTF">2021-02-27T00:05:49Z</dcterms:modified>
</cp:coreProperties>
</file>