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C69A7C-A215-426B-8AAA-22D3B1BFACE3}" v="5" dt="2021-04-09T01:03:4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yovane Souzza" userId="eed59d4ebf12600b" providerId="LiveId" clId="{E7C69A7C-A215-426B-8AAA-22D3B1BFACE3}"/>
    <pc:docChg chg="undo custSel modSld">
      <pc:chgData name="Gyovane Souzza" userId="eed59d4ebf12600b" providerId="LiveId" clId="{E7C69A7C-A215-426B-8AAA-22D3B1BFACE3}" dt="2021-04-09T01:03:55.745" v="39" actId="20577"/>
      <pc:docMkLst>
        <pc:docMk/>
      </pc:docMkLst>
      <pc:sldChg chg="addSp delSp modSp mod">
        <pc:chgData name="Gyovane Souzza" userId="eed59d4ebf12600b" providerId="LiveId" clId="{E7C69A7C-A215-426B-8AAA-22D3B1BFACE3}" dt="2021-04-09T01:03:55.745" v="39" actId="20577"/>
        <pc:sldMkLst>
          <pc:docMk/>
          <pc:sldMk cId="2367524892" sldId="259"/>
        </pc:sldMkLst>
        <pc:spChg chg="mod">
          <ac:chgData name="Gyovane Souzza" userId="eed59d4ebf12600b" providerId="LiveId" clId="{E7C69A7C-A215-426B-8AAA-22D3B1BFACE3}" dt="2021-04-09T01:03:33.701" v="25" actId="14100"/>
          <ac:spMkLst>
            <pc:docMk/>
            <pc:sldMk cId="2367524892" sldId="259"/>
            <ac:spMk id="4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5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32.157" v="12" actId="14100"/>
          <ac:spMkLst>
            <pc:docMk/>
            <pc:sldMk cId="2367524892" sldId="259"/>
            <ac:spMk id="7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8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9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34.498" v="13" actId="1076"/>
          <ac:spMkLst>
            <pc:docMk/>
            <pc:sldMk cId="2367524892" sldId="259"/>
            <ac:spMk id="10" creationId="{00000000-0000-0000-0000-000000000000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13" creationId="{E80196AD-6A41-4D1E-B413-2AD1E67D83DA}"/>
          </ac:spMkLst>
        </pc:spChg>
        <pc:spChg chg="mod">
          <ac:chgData name="Gyovane Souzza" userId="eed59d4ebf12600b" providerId="LiveId" clId="{E7C69A7C-A215-426B-8AAA-22D3B1BFACE3}" dt="2021-04-09T01:02:25.871" v="11" actId="1076"/>
          <ac:spMkLst>
            <pc:docMk/>
            <pc:sldMk cId="2367524892" sldId="259"/>
            <ac:spMk id="14" creationId="{E08A7210-0801-426D-BC7D-7B345C308957}"/>
          </ac:spMkLst>
        </pc:spChg>
        <pc:spChg chg="add del mod">
          <ac:chgData name="Gyovane Souzza" userId="eed59d4ebf12600b" providerId="LiveId" clId="{E7C69A7C-A215-426B-8AAA-22D3B1BFACE3}" dt="2021-04-09T01:03:36.765" v="27" actId="478"/>
          <ac:spMkLst>
            <pc:docMk/>
            <pc:sldMk cId="2367524892" sldId="259"/>
            <ac:spMk id="19" creationId="{E0A11D9F-60F8-4213-915F-992CD84E0C2E}"/>
          </ac:spMkLst>
        </pc:spChg>
        <pc:spChg chg="add del mod">
          <ac:chgData name="Gyovane Souzza" userId="eed59d4ebf12600b" providerId="LiveId" clId="{E7C69A7C-A215-426B-8AAA-22D3B1BFACE3}" dt="2021-04-09T01:03:26.802" v="22"/>
          <ac:spMkLst>
            <pc:docMk/>
            <pc:sldMk cId="2367524892" sldId="259"/>
            <ac:spMk id="20" creationId="{420CDE48-7727-4291-BED8-302961567FE8}"/>
          </ac:spMkLst>
        </pc:spChg>
        <pc:spChg chg="add mod">
          <ac:chgData name="Gyovane Souzza" userId="eed59d4ebf12600b" providerId="LiveId" clId="{E7C69A7C-A215-426B-8AAA-22D3B1BFACE3}" dt="2021-04-09T01:03:55.745" v="39" actId="20577"/>
          <ac:spMkLst>
            <pc:docMk/>
            <pc:sldMk cId="2367524892" sldId="259"/>
            <ac:spMk id="23" creationId="{A55927FF-5CCE-4580-97AD-62A4648F46D2}"/>
          </ac:spMkLst>
        </pc:spChg>
        <pc:cxnChg chg="mod">
          <ac:chgData name="Gyovane Souzza" userId="eed59d4ebf12600b" providerId="LiveId" clId="{E7C69A7C-A215-426B-8AAA-22D3B1BFACE3}" dt="2021-04-09T01:03:31.307" v="24" actId="14100"/>
          <ac:cxnSpMkLst>
            <pc:docMk/>
            <pc:sldMk cId="2367524892" sldId="259"/>
            <ac:cxnSpMk id="6" creationId="{00000000-0000-0000-0000-000000000000}"/>
          </ac:cxnSpMkLst>
        </pc:cxnChg>
        <pc:cxnChg chg="mod">
          <ac:chgData name="Gyovane Souzza" userId="eed59d4ebf12600b" providerId="LiveId" clId="{E7C69A7C-A215-426B-8AAA-22D3B1BFACE3}" dt="2021-04-09T01:02:34.498" v="13" actId="1076"/>
          <ac:cxnSpMkLst>
            <pc:docMk/>
            <pc:sldMk cId="2367524892" sldId="259"/>
            <ac:cxnSpMk id="12" creationId="{F1B6C749-6105-4250-9D96-3797FCC3AA4C}"/>
          </ac:cxnSpMkLst>
        </pc:cxnChg>
        <pc:cxnChg chg="mod">
          <ac:chgData name="Gyovane Souzza" userId="eed59d4ebf12600b" providerId="LiveId" clId="{E7C69A7C-A215-426B-8AAA-22D3B1BFACE3}" dt="2021-04-09T01:02:34.498" v="13" actId="1076"/>
          <ac:cxnSpMkLst>
            <pc:docMk/>
            <pc:sldMk cId="2367524892" sldId="259"/>
            <ac:cxnSpMk id="15" creationId="{296C4B52-6D73-4349-9414-E929A697FD84}"/>
          </ac:cxnSpMkLst>
        </pc:cxnChg>
        <pc:cxnChg chg="add mod">
          <ac:chgData name="Gyovane Souzza" userId="eed59d4ebf12600b" providerId="LiveId" clId="{E7C69A7C-A215-426B-8AAA-22D3B1BFACE3}" dt="2021-04-09T01:03:53.317" v="34" actId="1076"/>
          <ac:cxnSpMkLst>
            <pc:docMk/>
            <pc:sldMk cId="2367524892" sldId="259"/>
            <ac:cxnSpMk id="24" creationId="{BC6F058D-F013-4529-A509-591C143AB4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7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0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10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48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3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3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6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88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DF6E3-1D5C-4094-B81B-572E3744A14B}" type="datetimeFigureOut">
              <a:rPr lang="pt-BR" smtClean="0"/>
              <a:t>08/04/2021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E80F-A00E-4723-9006-D9843E81FF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23862" y="2660474"/>
            <a:ext cx="1617784" cy="1177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Retângulo Arredondado 4"/>
          <p:cNvSpPr/>
          <p:nvPr/>
        </p:nvSpPr>
        <p:spPr>
          <a:xfrm>
            <a:off x="7940919" y="1947858"/>
            <a:ext cx="3577735" cy="22094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086723" y="2660474"/>
            <a:ext cx="3286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8" name="Conector reto 7"/>
          <p:cNvCxnSpPr>
            <a:cxnSpLocks/>
            <a:endCxn id="5" idx="1"/>
          </p:cNvCxnSpPr>
          <p:nvPr/>
        </p:nvCxnSpPr>
        <p:spPr>
          <a:xfrm>
            <a:off x="2041646" y="3052574"/>
            <a:ext cx="5899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2300654" y="1608286"/>
            <a:ext cx="5447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sob medidas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Solicitar orçamento para formas padrão</a:t>
            </a:r>
          </a:p>
          <a:p>
            <a:pPr marL="342900" indent="-3429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Solicitar devolução do pedido de formas padrão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40777" y="703385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Contexto de Negócio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BAA135-0F1B-4046-BB78-77E6DC486FA1}"/>
              </a:ext>
            </a:extLst>
          </p:cNvPr>
          <p:cNvSpPr/>
          <p:nvPr/>
        </p:nvSpPr>
        <p:spPr>
          <a:xfrm>
            <a:off x="8920895" y="5576919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D4EEFAB-CC71-4B72-A103-F1C4B98EA8E9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9729787" y="4157290"/>
            <a:ext cx="0" cy="14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71C42-1B20-414B-B329-B7287F5EA813}"/>
              </a:ext>
            </a:extLst>
          </p:cNvPr>
          <p:cNvSpPr txBox="1"/>
          <p:nvPr/>
        </p:nvSpPr>
        <p:spPr>
          <a:xfrm>
            <a:off x="9848482" y="4490198"/>
            <a:ext cx="234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Suprir produtos</a:t>
            </a:r>
          </a:p>
        </p:txBody>
      </p:sp>
    </p:spTree>
    <p:extLst>
      <p:ext uri="{BB962C8B-B14F-4D97-AF65-F5344CB8AC3E}">
        <p14:creationId xmlns:p14="http://schemas.microsoft.com/office/powerpoint/2010/main" val="24388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sob medidas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 sob medida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04580"/>
            <a:ext cx="11693769" cy="1159737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orçamento para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55865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919320" y="2571063"/>
            <a:ext cx="297484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9" idx="2"/>
          </p:cNvCxnSpPr>
          <p:nvPr/>
        </p:nvCxnSpPr>
        <p:spPr>
          <a:xfrm flipV="1">
            <a:off x="3631223" y="3805631"/>
            <a:ext cx="2688548" cy="1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7"/>
          <p:cNvSpPr/>
          <p:nvPr/>
        </p:nvSpPr>
        <p:spPr>
          <a:xfrm>
            <a:off x="5487089" y="2327794"/>
            <a:ext cx="3938265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bo 8"/>
          <p:cNvSpPr/>
          <p:nvPr/>
        </p:nvSpPr>
        <p:spPr>
          <a:xfrm>
            <a:off x="6319771" y="317072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85564" y="38700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1" name="Retângulo Arredondado 10"/>
          <p:cNvSpPr/>
          <p:nvPr/>
        </p:nvSpPr>
        <p:spPr>
          <a:xfrm>
            <a:off x="6397431" y="4614906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orçamento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6D97585-FEBD-4088-B098-D1962D7BDFF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267958" y="4167599"/>
            <a:ext cx="3620" cy="447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67662-C3FD-4F8F-ADD1-2A0C86B9BE6B}"/>
              </a:ext>
            </a:extLst>
          </p:cNvPr>
          <p:cNvSpPr/>
          <p:nvPr/>
        </p:nvSpPr>
        <p:spPr>
          <a:xfrm>
            <a:off x="10012424" y="3236200"/>
            <a:ext cx="1612700" cy="110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7A17231-7243-4E52-9D87-70EB20CD9B3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92670" y="3787349"/>
            <a:ext cx="1419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25316"/>
            <a:ext cx="11010900" cy="1034494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Realizar pedido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38909" y="3346695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16511" y="2149636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endCxn id="8" idx="2"/>
          </p:cNvCxnSpPr>
          <p:nvPr/>
        </p:nvCxnSpPr>
        <p:spPr>
          <a:xfrm>
            <a:off x="1868624" y="3792502"/>
            <a:ext cx="2347887" cy="31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3757245" y="1925129"/>
            <a:ext cx="5237286" cy="374943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4216511" y="318930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382861" y="3881727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5565262" y="4622738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pedido   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255857" y="4220281"/>
            <a:ext cx="1179932" cy="40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o 12">
            <a:extLst>
              <a:ext uri="{FF2B5EF4-FFF2-40B4-BE49-F238E27FC236}">
                <a16:creationId xmlns:a16="http://schemas.microsoft.com/office/drawing/2014/main" id="{E80196AD-6A41-4D1E-B413-2AD1E67D83DA}"/>
              </a:ext>
            </a:extLst>
          </p:cNvPr>
          <p:cNvSpPr/>
          <p:nvPr/>
        </p:nvSpPr>
        <p:spPr>
          <a:xfrm>
            <a:off x="6435789" y="318930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8A7210-0801-426D-BC7D-7B345C308957}"/>
              </a:ext>
            </a:extLst>
          </p:cNvPr>
          <p:cNvSpPr txBox="1"/>
          <p:nvPr/>
        </p:nvSpPr>
        <p:spPr>
          <a:xfrm>
            <a:off x="6602139" y="3881727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96C4B52-6D73-4349-9414-E929A697FD84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6435789" y="4220281"/>
            <a:ext cx="1039346" cy="402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5927FF-5CCE-4580-97AD-62A4648F46D2}"/>
              </a:ext>
            </a:extLst>
          </p:cNvPr>
          <p:cNvSpPr/>
          <p:nvPr/>
        </p:nvSpPr>
        <p:spPr>
          <a:xfrm>
            <a:off x="10128496" y="3082739"/>
            <a:ext cx="1598940" cy="1034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C6F058D-F013-4529-A509-591C143AB4F9}"/>
              </a:ext>
            </a:extLst>
          </p:cNvPr>
          <p:cNvCxnSpPr>
            <a:cxnSpLocks/>
            <a:stCxn id="13" idx="5"/>
            <a:endCxn id="23" idx="1"/>
          </p:cNvCxnSpPr>
          <p:nvPr/>
        </p:nvCxnSpPr>
        <p:spPr>
          <a:xfrm>
            <a:off x="8708688" y="3570248"/>
            <a:ext cx="1419808" cy="29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2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977" y="313372"/>
            <a:ext cx="11728938" cy="1034826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Solicitar devolução do pedido de formas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18523" y="3218327"/>
            <a:ext cx="1617784" cy="117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901960" y="2575293"/>
            <a:ext cx="426427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4" idx="3"/>
            <a:endCxn id="8" idx="2"/>
          </p:cNvCxnSpPr>
          <p:nvPr/>
        </p:nvCxnSpPr>
        <p:spPr>
          <a:xfrm flipV="1">
            <a:off x="3636307" y="3795401"/>
            <a:ext cx="4264271" cy="11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6623540" y="2378717"/>
            <a:ext cx="4826977" cy="340262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7900578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Setor de vendas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166500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8030606" y="4749665"/>
            <a:ext cx="2006977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tratar devolução do pedido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9034095" y="4182262"/>
            <a:ext cx="5401" cy="56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0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Cenário: Suprir produtos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38780" y="2466040"/>
            <a:ext cx="555673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Silpan</a:t>
            </a:r>
          </a:p>
        </p:txBody>
      </p:sp>
      <p:cxnSp>
        <p:nvCxnSpPr>
          <p:cNvPr id="6" name="Conector reto 5"/>
          <p:cNvCxnSpPr>
            <a:cxnSpLocks/>
            <a:stCxn id="11" idx="3"/>
            <a:endCxn id="8" idx="2"/>
          </p:cNvCxnSpPr>
          <p:nvPr/>
        </p:nvCxnSpPr>
        <p:spPr>
          <a:xfrm>
            <a:off x="3612497" y="3795401"/>
            <a:ext cx="2365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/>
          <p:cNvSpPr/>
          <p:nvPr/>
        </p:nvSpPr>
        <p:spPr>
          <a:xfrm>
            <a:off x="5433646" y="2233247"/>
            <a:ext cx="6016871" cy="354809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bo 7"/>
          <p:cNvSpPr/>
          <p:nvPr/>
        </p:nvSpPr>
        <p:spPr>
          <a:xfrm>
            <a:off x="5978009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compras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65375" y="3843708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sp>
        <p:nvSpPr>
          <p:cNvPr id="10" name="Retângulo Arredondado 9"/>
          <p:cNvSpPr/>
          <p:nvPr/>
        </p:nvSpPr>
        <p:spPr>
          <a:xfrm>
            <a:off x="7114458" y="4757405"/>
            <a:ext cx="1741054" cy="914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abastecer produtos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1B6C749-6105-4250-9D96-3797FCC3AA4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938371" y="4182262"/>
            <a:ext cx="1046614" cy="575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6E71F2E2-516E-4CCE-83DA-8CD7102E4646}"/>
              </a:ext>
            </a:extLst>
          </p:cNvPr>
          <p:cNvSpPr/>
          <p:nvPr/>
        </p:nvSpPr>
        <p:spPr>
          <a:xfrm>
            <a:off x="1994713" y="3206714"/>
            <a:ext cx="1617784" cy="11773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Fabricante  </a:t>
            </a: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092E5AF6-1F3B-42C0-8997-B4B0787C12CB}"/>
              </a:ext>
            </a:extLst>
          </p:cNvPr>
          <p:cNvSpPr/>
          <p:nvPr/>
        </p:nvSpPr>
        <p:spPr>
          <a:xfrm>
            <a:off x="8417149" y="3160493"/>
            <a:ext cx="2272899" cy="1015853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Setor de Almoxarifado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898677-365E-409D-8533-71E889B84FC0}"/>
              </a:ext>
            </a:extLst>
          </p:cNvPr>
          <p:cNvSpPr txBox="1"/>
          <p:nvPr/>
        </p:nvSpPr>
        <p:spPr>
          <a:xfrm>
            <a:off x="8451296" y="3870541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(Nó Operacional)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1F429A-FB78-4A88-AC8F-86D6FB395FC4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250908" y="3795401"/>
            <a:ext cx="166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3488C96-5271-4CFF-8470-435097279F3E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7984985" y="4209095"/>
            <a:ext cx="1339307" cy="548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2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136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Cenário: Solicitar orçamento para formas sob medidas</vt:lpstr>
      <vt:lpstr>Cenário: Solicitar orçamento para formas padrão</vt:lpstr>
      <vt:lpstr>Cenário: Realizar pedido</vt:lpstr>
      <vt:lpstr>Cenário: Solicitar devolução do pedido de formas padrão</vt:lpstr>
      <vt:lpstr>Cenário: Suprir produtos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Rafaela Oliveira De Sousa</dc:creator>
  <cp:lastModifiedBy>Gyovane Souzza</cp:lastModifiedBy>
  <cp:revision>41</cp:revision>
  <dcterms:created xsi:type="dcterms:W3CDTF">2021-02-25T19:30:22Z</dcterms:created>
  <dcterms:modified xsi:type="dcterms:W3CDTF">2021-04-09T01:03:59Z</dcterms:modified>
</cp:coreProperties>
</file>