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68" r:id="rId5"/>
    <p:sldId id="270" r:id="rId6"/>
    <p:sldId id="271" r:id="rId7"/>
    <p:sldId id="262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88472A-A398-44CC-B315-4E61C1B51D78}" v="5" dt="2021-06-01T01:26:19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6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yovane Souzza" userId="eed59d4ebf12600b" providerId="LiveId" clId="{C992C44B-EE01-4AFC-A8DA-1765C7091D9B}"/>
    <pc:docChg chg="modSld sldOrd">
      <pc:chgData name="Gyovane Souzza" userId="eed59d4ebf12600b" providerId="LiveId" clId="{C992C44B-EE01-4AFC-A8DA-1765C7091D9B}" dt="2021-05-18T16:13:06.107" v="12" actId="20577"/>
      <pc:docMkLst>
        <pc:docMk/>
      </pc:docMkLst>
      <pc:sldChg chg="ord">
        <pc:chgData name="Gyovane Souzza" userId="eed59d4ebf12600b" providerId="LiveId" clId="{C992C44B-EE01-4AFC-A8DA-1765C7091D9B}" dt="2021-05-18T02:21:20.597" v="1"/>
        <pc:sldMkLst>
          <pc:docMk/>
          <pc:sldMk cId="1854106566" sldId="266"/>
        </pc:sldMkLst>
      </pc:sldChg>
      <pc:sldChg chg="modSp mod">
        <pc:chgData name="Gyovane Souzza" userId="eed59d4ebf12600b" providerId="LiveId" clId="{C992C44B-EE01-4AFC-A8DA-1765C7091D9B}" dt="2021-05-18T16:13:06.107" v="12" actId="20577"/>
        <pc:sldMkLst>
          <pc:docMk/>
          <pc:sldMk cId="910407705" sldId="270"/>
        </pc:sldMkLst>
        <pc:spChg chg="mod">
          <ac:chgData name="Gyovane Souzza" userId="eed59d4ebf12600b" providerId="LiveId" clId="{C992C44B-EE01-4AFC-A8DA-1765C7091D9B}" dt="2021-05-18T16:13:06.107" v="12" actId="20577"/>
          <ac:spMkLst>
            <pc:docMk/>
            <pc:sldMk cId="910407705" sldId="270"/>
            <ac:spMk id="17" creationId="{59C2518D-BE03-4C45-BB4B-D6EF1E892629}"/>
          </ac:spMkLst>
        </pc:spChg>
      </pc:sldChg>
    </pc:docChg>
  </pc:docChgLst>
  <pc:docChgLst>
    <pc:chgData name="Deivison Andrade Souza" userId="bc490d82787b51a2" providerId="LiveId" clId="{18C074D4-1E9F-42B9-A51D-65B4F691BFB6}"/>
    <pc:docChg chg="undo custSel modSld">
      <pc:chgData name="Deivison Andrade Souza" userId="bc490d82787b51a2" providerId="LiveId" clId="{18C074D4-1E9F-42B9-A51D-65B4F691BFB6}" dt="2021-04-17T01:38:46.129" v="67" actId="1076"/>
      <pc:docMkLst>
        <pc:docMk/>
      </pc:docMkLst>
      <pc:sldChg chg="addSp delSp modSp mod">
        <pc:chgData name="Deivison Andrade Souza" userId="bc490d82787b51a2" providerId="LiveId" clId="{18C074D4-1E9F-42B9-A51D-65B4F691BFB6}" dt="2021-04-17T01:38:46.129" v="67" actId="1076"/>
        <pc:sldMkLst>
          <pc:docMk/>
          <pc:sldMk cId="2545260601" sldId="268"/>
        </pc:sldMkLst>
        <pc:spChg chg="mod ord">
          <ac:chgData name="Deivison Andrade Souza" userId="bc490d82787b51a2" providerId="LiveId" clId="{18C074D4-1E9F-42B9-A51D-65B4F691BFB6}" dt="2021-04-17T01:38:46.129" v="67" actId="1076"/>
          <ac:spMkLst>
            <pc:docMk/>
            <pc:sldMk cId="2545260601" sldId="268"/>
            <ac:spMk id="14" creationId="{E08A7210-0801-426D-BC7D-7B345C308957}"/>
          </ac:spMkLst>
        </pc:spChg>
        <pc:spChg chg="add mod">
          <ac:chgData name="Deivison Andrade Souza" userId="bc490d82787b51a2" providerId="LiveId" clId="{18C074D4-1E9F-42B9-A51D-65B4F691BFB6}" dt="2021-04-17T01:37:21.376" v="57" actId="20577"/>
          <ac:spMkLst>
            <pc:docMk/>
            <pc:sldMk cId="2545260601" sldId="268"/>
            <ac:spMk id="33" creationId="{071D06C6-5DE7-417C-8F38-D2E3DA94DC2B}"/>
          </ac:spMkLst>
        </pc:spChg>
        <pc:spChg chg="add del mod">
          <ac:chgData name="Deivison Andrade Souza" userId="bc490d82787b51a2" providerId="LiveId" clId="{18C074D4-1E9F-42B9-A51D-65B4F691BFB6}" dt="2021-04-17T01:37:35.791" v="59"/>
          <ac:spMkLst>
            <pc:docMk/>
            <pc:sldMk cId="2545260601" sldId="268"/>
            <ac:spMk id="34" creationId="{3901C803-4B6B-4534-B8C4-AD0221B365A3}"/>
          </ac:spMkLst>
        </pc:spChg>
        <pc:spChg chg="add del mod">
          <ac:chgData name="Deivison Andrade Souza" userId="bc490d82787b51a2" providerId="LiveId" clId="{18C074D4-1E9F-42B9-A51D-65B4F691BFB6}" dt="2021-04-17T01:37:49.449" v="62"/>
          <ac:spMkLst>
            <pc:docMk/>
            <pc:sldMk cId="2545260601" sldId="268"/>
            <ac:spMk id="35" creationId="{691C766C-9209-4F3A-AA9C-450010C41268}"/>
          </ac:spMkLst>
        </pc:spChg>
        <pc:spChg chg="add mod">
          <ac:chgData name="Deivison Andrade Souza" userId="bc490d82787b51a2" providerId="LiveId" clId="{18C074D4-1E9F-42B9-A51D-65B4F691BFB6}" dt="2021-04-17T01:38:13.803" v="65" actId="1076"/>
          <ac:spMkLst>
            <pc:docMk/>
            <pc:sldMk cId="2545260601" sldId="268"/>
            <ac:spMk id="36" creationId="{E47DB1F1-C7E7-422C-83CB-4DA85D64E794}"/>
          </ac:spMkLst>
        </pc:spChg>
      </pc:sldChg>
    </pc:docChg>
  </pc:docChgLst>
  <pc:docChgLst>
    <pc:chgData name="Gyovane Souzza" userId="eed59d4ebf12600b" providerId="LiveId" clId="{E7C69A7C-A215-426B-8AAA-22D3B1BFACE3}"/>
    <pc:docChg chg="undo custSel addSld delSld modSld">
      <pc:chgData name="Gyovane Souzza" userId="eed59d4ebf12600b" providerId="LiveId" clId="{E7C69A7C-A215-426B-8AAA-22D3B1BFACE3}" dt="2021-04-20T23:53:38.368" v="256" actId="14100"/>
      <pc:docMkLst>
        <pc:docMk/>
      </pc:docMkLst>
      <pc:sldChg chg="addSp delSp modSp mod">
        <pc:chgData name="Gyovane Souzza" userId="eed59d4ebf12600b" providerId="LiveId" clId="{E7C69A7C-A215-426B-8AAA-22D3B1BFACE3}" dt="2021-04-19T15:43:30.511" v="238"/>
        <pc:sldMkLst>
          <pc:docMk/>
          <pc:sldMk cId="742500691" sldId="262"/>
        </pc:sldMkLst>
        <pc:spChg chg="mod">
          <ac:chgData name="Gyovane Souzza" userId="eed59d4ebf12600b" providerId="LiveId" clId="{E7C69A7C-A215-426B-8AAA-22D3B1BFACE3}" dt="2021-04-19T14:32:08.058" v="206" actId="1076"/>
          <ac:spMkLst>
            <pc:docMk/>
            <pc:sldMk cId="742500691" sldId="262"/>
            <ac:spMk id="4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31:24.525" v="191" actId="1076"/>
          <ac:spMkLst>
            <pc:docMk/>
            <pc:sldMk cId="742500691" sldId="262"/>
            <ac:spMk id="5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32:15.159" v="209" actId="1076"/>
          <ac:spMkLst>
            <pc:docMk/>
            <pc:sldMk cId="742500691" sldId="262"/>
            <ac:spMk id="7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31:29.698" v="193" actId="1076"/>
          <ac:spMkLst>
            <pc:docMk/>
            <pc:sldMk cId="742500691" sldId="262"/>
            <ac:spMk id="8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31:34.831" v="195" actId="1076"/>
          <ac:spMkLst>
            <pc:docMk/>
            <pc:sldMk cId="742500691" sldId="262"/>
            <ac:spMk id="9" creationId="{00000000-0000-0000-0000-000000000000}"/>
          </ac:spMkLst>
        </pc:spChg>
        <pc:spChg chg="del mod">
          <ac:chgData name="Gyovane Souzza" userId="eed59d4ebf12600b" providerId="LiveId" clId="{E7C69A7C-A215-426B-8AAA-22D3B1BFACE3}" dt="2021-04-19T14:24:33.263" v="153" actId="478"/>
          <ac:spMkLst>
            <pc:docMk/>
            <pc:sldMk cId="742500691" sldId="262"/>
            <ac:spMk id="10" creationId="{00000000-0000-0000-0000-000000000000}"/>
          </ac:spMkLst>
        </pc:spChg>
        <pc:spChg chg="add del mod">
          <ac:chgData name="Gyovane Souzza" userId="eed59d4ebf12600b" providerId="LiveId" clId="{E7C69A7C-A215-426B-8AAA-22D3B1BFACE3}" dt="2021-04-19T14:24:43.554" v="160" actId="478"/>
          <ac:spMkLst>
            <pc:docMk/>
            <pc:sldMk cId="742500691" sldId="262"/>
            <ac:spMk id="13" creationId="{978A49E9-891D-413B-9A39-136D2D39EF1A}"/>
          </ac:spMkLst>
        </pc:spChg>
        <pc:spChg chg="mod topLvl">
          <ac:chgData name="Gyovane Souzza" userId="eed59d4ebf12600b" providerId="LiveId" clId="{E7C69A7C-A215-426B-8AAA-22D3B1BFACE3}" dt="2021-04-19T14:26:18.638" v="181" actId="164"/>
          <ac:spMkLst>
            <pc:docMk/>
            <pc:sldMk cId="742500691" sldId="262"/>
            <ac:spMk id="18" creationId="{CE2FAD5C-CAD8-47DC-A6B6-919B585D2C42}"/>
          </ac:spMkLst>
        </pc:spChg>
        <pc:spChg chg="mod topLvl">
          <ac:chgData name="Gyovane Souzza" userId="eed59d4ebf12600b" providerId="LiveId" clId="{E7C69A7C-A215-426B-8AAA-22D3B1BFACE3}" dt="2021-04-19T14:26:18.638" v="181" actId="164"/>
          <ac:spMkLst>
            <pc:docMk/>
            <pc:sldMk cId="742500691" sldId="262"/>
            <ac:spMk id="19" creationId="{CADFC7F1-FBA7-42FC-816D-D9A8DB2E89DC}"/>
          </ac:spMkLst>
        </pc:spChg>
        <pc:spChg chg="mod">
          <ac:chgData name="Gyovane Souzza" userId="eed59d4ebf12600b" providerId="LiveId" clId="{E7C69A7C-A215-426B-8AAA-22D3B1BFACE3}" dt="2021-04-19T14:24:16.253" v="146"/>
          <ac:spMkLst>
            <pc:docMk/>
            <pc:sldMk cId="742500691" sldId="262"/>
            <ac:spMk id="21" creationId="{E26EDF5F-BE68-4EC7-BC4D-EA0C54BDEB18}"/>
          </ac:spMkLst>
        </pc:spChg>
        <pc:spChg chg="mod">
          <ac:chgData name="Gyovane Souzza" userId="eed59d4ebf12600b" providerId="LiveId" clId="{E7C69A7C-A215-426B-8AAA-22D3B1BFACE3}" dt="2021-04-19T14:24:16.253" v="146"/>
          <ac:spMkLst>
            <pc:docMk/>
            <pc:sldMk cId="742500691" sldId="262"/>
            <ac:spMk id="22" creationId="{AFEA169C-0D35-48A1-AA45-40FBE11546C5}"/>
          </ac:spMkLst>
        </pc:spChg>
        <pc:spChg chg="add mod">
          <ac:chgData name="Gyovane Souzza" userId="eed59d4ebf12600b" providerId="LiveId" clId="{E7C69A7C-A215-426B-8AAA-22D3B1BFACE3}" dt="2021-04-19T14:32:15.159" v="209" actId="1076"/>
          <ac:spMkLst>
            <pc:docMk/>
            <pc:sldMk cId="742500691" sldId="262"/>
            <ac:spMk id="23" creationId="{91A4513E-4A84-482A-A480-3FD53E09D0F5}"/>
          </ac:spMkLst>
        </pc:spChg>
        <pc:spChg chg="add mod">
          <ac:chgData name="Gyovane Souzza" userId="eed59d4ebf12600b" providerId="LiveId" clId="{E7C69A7C-A215-426B-8AAA-22D3B1BFACE3}" dt="2021-04-19T15:43:30.511" v="238"/>
          <ac:spMkLst>
            <pc:docMk/>
            <pc:sldMk cId="742500691" sldId="262"/>
            <ac:spMk id="24" creationId="{689AD128-9B12-4797-AAEC-0B16D4392271}"/>
          </ac:spMkLst>
        </pc:spChg>
        <pc:spChg chg="add mod">
          <ac:chgData name="Gyovane Souzza" userId="eed59d4ebf12600b" providerId="LiveId" clId="{E7C69A7C-A215-426B-8AAA-22D3B1BFACE3}" dt="2021-04-19T14:32:15.159" v="209" actId="1076"/>
          <ac:spMkLst>
            <pc:docMk/>
            <pc:sldMk cId="742500691" sldId="262"/>
            <ac:spMk id="25" creationId="{222ED160-844E-4B81-B39A-12364B59AA9F}"/>
          </ac:spMkLst>
        </pc:spChg>
        <pc:spChg chg="add mod">
          <ac:chgData name="Gyovane Souzza" userId="eed59d4ebf12600b" providerId="LiveId" clId="{E7C69A7C-A215-426B-8AAA-22D3B1BFACE3}" dt="2021-04-19T14:32:23.223" v="219" actId="1076"/>
          <ac:spMkLst>
            <pc:docMk/>
            <pc:sldMk cId="742500691" sldId="262"/>
            <ac:spMk id="46" creationId="{BD3F2132-48B4-4FC7-A9D7-99AC790C9D01}"/>
          </ac:spMkLst>
        </pc:spChg>
        <pc:grpChg chg="add mod">
          <ac:chgData name="Gyovane Souzza" userId="eed59d4ebf12600b" providerId="LiveId" clId="{E7C69A7C-A215-426B-8AAA-22D3B1BFACE3}" dt="2021-04-19T14:32:15.159" v="209" actId="1076"/>
          <ac:grpSpMkLst>
            <pc:docMk/>
            <pc:sldMk cId="742500691" sldId="262"/>
            <ac:grpSpMk id="16" creationId="{06EA8452-20C2-4DD1-A28E-9219B3645C37}"/>
          </ac:grpSpMkLst>
        </pc:grpChg>
        <pc:grpChg chg="add del mod">
          <ac:chgData name="Gyovane Souzza" userId="eed59d4ebf12600b" providerId="LiveId" clId="{E7C69A7C-A215-426B-8AAA-22D3B1BFACE3}" dt="2021-04-19T14:26:13.234" v="180" actId="165"/>
          <ac:grpSpMkLst>
            <pc:docMk/>
            <pc:sldMk cId="742500691" sldId="262"/>
            <ac:grpSpMk id="17" creationId="{51463E8D-1BA4-4F9D-BED6-8013171DDA2B}"/>
          </ac:grpSpMkLst>
        </pc:grpChg>
        <pc:grpChg chg="add del mod">
          <ac:chgData name="Gyovane Souzza" userId="eed59d4ebf12600b" providerId="LiveId" clId="{E7C69A7C-A215-426B-8AAA-22D3B1BFACE3}" dt="2021-04-19T14:24:17.216" v="147"/>
          <ac:grpSpMkLst>
            <pc:docMk/>
            <pc:sldMk cId="742500691" sldId="262"/>
            <ac:grpSpMk id="20" creationId="{12D17674-C0E2-439B-A6AF-2ABD8AB09FA6}"/>
          </ac:grpSpMkLst>
        </pc:grpChg>
        <pc:grpChg chg="add mod">
          <ac:chgData name="Gyovane Souzza" userId="eed59d4ebf12600b" providerId="LiveId" clId="{E7C69A7C-A215-426B-8AAA-22D3B1BFACE3}" dt="2021-04-19T14:32:15.159" v="209" actId="1076"/>
          <ac:grpSpMkLst>
            <pc:docMk/>
            <pc:sldMk cId="742500691" sldId="262"/>
            <ac:grpSpMk id="37" creationId="{EFFF5F30-E090-4221-A39E-642479BC267F}"/>
          </ac:grpSpMkLst>
        </pc:grpChg>
        <pc:cxnChg chg="del mod">
          <ac:chgData name="Gyovane Souzza" userId="eed59d4ebf12600b" providerId="LiveId" clId="{E7C69A7C-A215-426B-8AAA-22D3B1BFACE3}" dt="2021-04-19T14:22:20.820" v="121" actId="478"/>
          <ac:cxnSpMkLst>
            <pc:docMk/>
            <pc:sldMk cId="742500691" sldId="262"/>
            <ac:cxnSpMk id="6" creationId="{00000000-0000-0000-0000-000000000000}"/>
          </ac:cxnSpMkLst>
        </pc:cxnChg>
        <pc:cxnChg chg="del mod">
          <ac:chgData name="Gyovane Souzza" userId="eed59d4ebf12600b" providerId="LiveId" clId="{E7C69A7C-A215-426B-8AAA-22D3B1BFACE3}" dt="2021-04-19T14:22:27.991" v="125" actId="478"/>
          <ac:cxnSpMkLst>
            <pc:docMk/>
            <pc:sldMk cId="742500691" sldId="262"/>
            <ac:cxnSpMk id="12" creationId="{F1B6C749-6105-4250-9D96-3797FCC3AA4C}"/>
          </ac:cxnSpMkLst>
        </pc:cxnChg>
        <pc:cxnChg chg="add mod ord">
          <ac:chgData name="Gyovane Souzza" userId="eed59d4ebf12600b" providerId="LiveId" clId="{E7C69A7C-A215-426B-8AAA-22D3B1BFACE3}" dt="2021-04-19T14:32:15.159" v="209" actId="1076"/>
          <ac:cxnSpMkLst>
            <pc:docMk/>
            <pc:sldMk cId="742500691" sldId="262"/>
            <ac:cxnSpMk id="27" creationId="{F084CB31-F216-4FC9-AE3F-95BC31694D48}"/>
          </ac:cxnSpMkLst>
        </pc:cxnChg>
        <pc:cxnChg chg="add mod ord">
          <ac:chgData name="Gyovane Souzza" userId="eed59d4ebf12600b" providerId="LiveId" clId="{E7C69A7C-A215-426B-8AAA-22D3B1BFACE3}" dt="2021-04-19T14:32:15.159" v="209" actId="1076"/>
          <ac:cxnSpMkLst>
            <pc:docMk/>
            <pc:sldMk cId="742500691" sldId="262"/>
            <ac:cxnSpMk id="28" creationId="{980E8476-A5ED-4F40-8F20-FCB9AF6F1C8E}"/>
          </ac:cxnSpMkLst>
        </pc:cxnChg>
        <pc:cxnChg chg="add mod ord">
          <ac:chgData name="Gyovane Souzza" userId="eed59d4ebf12600b" providerId="LiveId" clId="{E7C69A7C-A215-426B-8AAA-22D3B1BFACE3}" dt="2021-04-19T14:32:15.159" v="209" actId="1076"/>
          <ac:cxnSpMkLst>
            <pc:docMk/>
            <pc:sldMk cId="742500691" sldId="262"/>
            <ac:cxnSpMk id="34" creationId="{4FB7E432-1D20-4AC7-B749-284D62324249}"/>
          </ac:cxnSpMkLst>
        </pc:cxnChg>
        <pc:cxnChg chg="add mod ord">
          <ac:chgData name="Gyovane Souzza" userId="eed59d4ebf12600b" providerId="LiveId" clId="{E7C69A7C-A215-426B-8AAA-22D3B1BFACE3}" dt="2021-04-19T14:32:34.174" v="223" actId="167"/>
          <ac:cxnSpMkLst>
            <pc:docMk/>
            <pc:sldMk cId="742500691" sldId="262"/>
            <ac:cxnSpMk id="47" creationId="{55D8F0B3-47BD-4548-B5E0-A34EA95FCBD8}"/>
          </ac:cxnSpMkLst>
        </pc:cxnChg>
      </pc:sldChg>
      <pc:sldChg chg="modSp mod">
        <pc:chgData name="Gyovane Souzza" userId="eed59d4ebf12600b" providerId="LiveId" clId="{E7C69A7C-A215-426B-8AAA-22D3B1BFACE3}" dt="2021-04-19T15:30:06.875" v="234" actId="1076"/>
        <pc:sldMkLst>
          <pc:docMk/>
          <pc:sldMk cId="226422873" sldId="264"/>
        </pc:sldMkLst>
        <pc:spChg chg="mod">
          <ac:chgData name="Gyovane Souzza" userId="eed59d4ebf12600b" providerId="LiveId" clId="{E7C69A7C-A215-426B-8AAA-22D3B1BFACE3}" dt="2021-04-19T14:34:59.386" v="231" actId="255"/>
          <ac:spMkLst>
            <pc:docMk/>
            <pc:sldMk cId="226422873" sldId="264"/>
            <ac:spMk id="8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35:03.161" v="232" actId="1076"/>
          <ac:spMkLst>
            <pc:docMk/>
            <pc:sldMk cId="226422873" sldId="264"/>
            <ac:spMk id="9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34:59.386" v="231" actId="255"/>
          <ac:spMkLst>
            <pc:docMk/>
            <pc:sldMk cId="226422873" sldId="264"/>
            <ac:spMk id="13" creationId="{092E5AF6-1F3B-42C0-8997-B4B0787C12CB}"/>
          </ac:spMkLst>
        </pc:spChg>
        <pc:spChg chg="mod">
          <ac:chgData name="Gyovane Souzza" userId="eed59d4ebf12600b" providerId="LiveId" clId="{E7C69A7C-A215-426B-8AAA-22D3B1BFACE3}" dt="2021-04-19T14:35:05.231" v="233" actId="1076"/>
          <ac:spMkLst>
            <pc:docMk/>
            <pc:sldMk cId="226422873" sldId="264"/>
            <ac:spMk id="16" creationId="{CD898677-365E-409D-8533-71E889B84FC0}"/>
          </ac:spMkLst>
        </pc:spChg>
        <pc:spChg chg="mod">
          <ac:chgData name="Gyovane Souzza" userId="eed59d4ebf12600b" providerId="LiveId" clId="{E7C69A7C-A215-426B-8AAA-22D3B1BFACE3}" dt="2021-04-19T15:30:06.875" v="234" actId="1076"/>
          <ac:spMkLst>
            <pc:docMk/>
            <pc:sldMk cId="226422873" sldId="264"/>
            <ac:spMk id="17" creationId="{6B9319FF-DD73-4E36-9A7B-8677DBC4A2EE}"/>
          </ac:spMkLst>
        </pc:spChg>
        <pc:cxnChg chg="mod">
          <ac:chgData name="Gyovane Souzza" userId="eed59d4ebf12600b" providerId="LiveId" clId="{E7C69A7C-A215-426B-8AAA-22D3B1BFACE3}" dt="2021-04-19T14:34:44.723" v="227" actId="1076"/>
          <ac:cxnSpMkLst>
            <pc:docMk/>
            <pc:sldMk cId="226422873" sldId="264"/>
            <ac:cxnSpMk id="6" creationId="{00000000-0000-0000-0000-000000000000}"/>
          </ac:cxnSpMkLst>
        </pc:cxnChg>
        <pc:cxnChg chg="mod">
          <ac:chgData name="Gyovane Souzza" userId="eed59d4ebf12600b" providerId="LiveId" clId="{E7C69A7C-A215-426B-8AAA-22D3B1BFACE3}" dt="2021-04-19T15:30:06.875" v="234" actId="1076"/>
          <ac:cxnSpMkLst>
            <pc:docMk/>
            <pc:sldMk cId="226422873" sldId="264"/>
            <ac:cxnSpMk id="18" creationId="{E7044505-B8A8-4D07-A667-D4658ECAF6CB}"/>
          </ac:cxnSpMkLst>
        </pc:cxnChg>
      </pc:sldChg>
      <pc:sldChg chg="addSp delSp modSp mod">
        <pc:chgData name="Gyovane Souzza" userId="eed59d4ebf12600b" providerId="LiveId" clId="{E7C69A7C-A215-426B-8AAA-22D3B1BFACE3}" dt="2021-04-19T14:10:45.702" v="53" actId="167"/>
        <pc:sldMkLst>
          <pc:docMk/>
          <pc:sldMk cId="2545260601" sldId="268"/>
        </pc:sldMkLst>
        <pc:spChg chg="mod">
          <ac:chgData name="Gyovane Souzza" userId="eed59d4ebf12600b" providerId="LiveId" clId="{E7C69A7C-A215-426B-8AAA-22D3B1BFACE3}" dt="2021-04-19T14:08:29.576" v="32" actId="1076"/>
          <ac:spMkLst>
            <pc:docMk/>
            <pc:sldMk cId="2545260601" sldId="268"/>
            <ac:spMk id="4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07:16.805" v="3" actId="164"/>
          <ac:spMkLst>
            <pc:docMk/>
            <pc:sldMk cId="2545260601" sldId="268"/>
            <ac:spMk id="8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07:16.805" v="3" actId="164"/>
          <ac:spMkLst>
            <pc:docMk/>
            <pc:sldMk cId="2545260601" sldId="268"/>
            <ac:spMk id="9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07:29.530" v="6" actId="164"/>
          <ac:spMkLst>
            <pc:docMk/>
            <pc:sldMk cId="2545260601" sldId="268"/>
            <ac:spMk id="13" creationId="{E80196AD-6A41-4D1E-B413-2AD1E67D83DA}"/>
          </ac:spMkLst>
        </pc:spChg>
        <pc:spChg chg="mod topLvl">
          <ac:chgData name="Gyovane Souzza" userId="eed59d4ebf12600b" providerId="LiveId" clId="{E7C69A7C-A215-426B-8AAA-22D3B1BFACE3}" dt="2021-04-19T14:07:51.727" v="18" actId="164"/>
          <ac:spMkLst>
            <pc:docMk/>
            <pc:sldMk cId="2545260601" sldId="268"/>
            <ac:spMk id="14" creationId="{E08A7210-0801-426D-BC7D-7B345C308957}"/>
          </ac:spMkLst>
        </pc:spChg>
        <pc:spChg chg="mod">
          <ac:chgData name="Gyovane Souzza" userId="eed59d4ebf12600b" providerId="LiveId" clId="{E7C69A7C-A215-426B-8AAA-22D3B1BFACE3}" dt="2021-04-19T14:08:35.049" v="33" actId="1076"/>
          <ac:spMkLst>
            <pc:docMk/>
            <pc:sldMk cId="2545260601" sldId="268"/>
            <ac:spMk id="23" creationId="{A55927FF-5CCE-4580-97AD-62A4648F46D2}"/>
          </ac:spMkLst>
        </pc:spChg>
        <pc:spChg chg="mod topLvl">
          <ac:chgData name="Gyovane Souzza" userId="eed59d4ebf12600b" providerId="LiveId" clId="{E7C69A7C-A215-426B-8AAA-22D3B1BFACE3}" dt="2021-04-19T14:07:51.727" v="18" actId="164"/>
          <ac:spMkLst>
            <pc:docMk/>
            <pc:sldMk cId="2545260601" sldId="268"/>
            <ac:spMk id="33" creationId="{071D06C6-5DE7-417C-8F38-D2E3DA94DC2B}"/>
          </ac:spMkLst>
        </pc:spChg>
        <pc:spChg chg="mod">
          <ac:chgData name="Gyovane Souzza" userId="eed59d4ebf12600b" providerId="LiveId" clId="{E7C69A7C-A215-426B-8AAA-22D3B1BFACE3}" dt="2021-04-19T14:07:29.530" v="6" actId="164"/>
          <ac:spMkLst>
            <pc:docMk/>
            <pc:sldMk cId="2545260601" sldId="268"/>
            <ac:spMk id="36" creationId="{E47DB1F1-C7E7-422C-83CB-4DA85D64E794}"/>
          </ac:spMkLst>
        </pc:spChg>
        <pc:grpChg chg="add mod">
          <ac:chgData name="Gyovane Souzza" userId="eed59d4ebf12600b" providerId="LiveId" clId="{E7C69A7C-A215-426B-8AAA-22D3B1BFACE3}" dt="2021-04-19T14:07:59.788" v="22" actId="1076"/>
          <ac:grpSpMkLst>
            <pc:docMk/>
            <pc:sldMk cId="2545260601" sldId="268"/>
            <ac:grpSpMk id="25" creationId="{CF9B7922-EE00-4EEB-9228-EA21BFE6FEF8}"/>
          </ac:grpSpMkLst>
        </pc:grpChg>
        <pc:grpChg chg="add del mod">
          <ac:chgData name="Gyovane Souzza" userId="eed59d4ebf12600b" providerId="LiveId" clId="{E7C69A7C-A215-426B-8AAA-22D3B1BFACE3}" dt="2021-04-19T14:07:46.695" v="17" actId="165"/>
          <ac:grpSpMkLst>
            <pc:docMk/>
            <pc:sldMk cId="2545260601" sldId="268"/>
            <ac:grpSpMk id="27" creationId="{7D86D88E-C41B-4796-BBAF-FB6173894DD6}"/>
          </ac:grpSpMkLst>
        </pc:grpChg>
        <pc:grpChg chg="add mod">
          <ac:chgData name="Gyovane Souzza" userId="eed59d4ebf12600b" providerId="LiveId" clId="{E7C69A7C-A215-426B-8AAA-22D3B1BFACE3}" dt="2021-04-19T14:08:23.773" v="30" actId="1076"/>
          <ac:grpSpMkLst>
            <pc:docMk/>
            <pc:sldMk cId="2545260601" sldId="268"/>
            <ac:grpSpMk id="28" creationId="{978A4ADE-1EFB-4382-89BB-FC6DE20742FA}"/>
          </ac:grpSpMkLst>
        </pc:grpChg>
        <pc:grpChg chg="add mod">
          <ac:chgData name="Gyovane Souzza" userId="eed59d4ebf12600b" providerId="LiveId" clId="{E7C69A7C-A215-426B-8AAA-22D3B1BFACE3}" dt="2021-04-19T14:08:06.058" v="25" actId="1076"/>
          <ac:grpSpMkLst>
            <pc:docMk/>
            <pc:sldMk cId="2545260601" sldId="268"/>
            <ac:grpSpMk id="29" creationId="{1F84ECEB-0827-4E04-BB52-FF918D5EAE96}"/>
          </ac:grpSpMkLst>
        </pc:grpChg>
        <pc:cxnChg chg="mod">
          <ac:chgData name="Gyovane Souzza" userId="eed59d4ebf12600b" providerId="LiveId" clId="{E7C69A7C-A215-426B-8AAA-22D3B1BFACE3}" dt="2021-04-19T14:08:37.111" v="34" actId="1076"/>
          <ac:cxnSpMkLst>
            <pc:docMk/>
            <pc:sldMk cId="2545260601" sldId="268"/>
            <ac:cxnSpMk id="6" creationId="{00000000-0000-0000-0000-000000000000}"/>
          </ac:cxnSpMkLst>
        </pc:cxnChg>
        <pc:cxnChg chg="del mod">
          <ac:chgData name="Gyovane Souzza" userId="eed59d4ebf12600b" providerId="LiveId" clId="{E7C69A7C-A215-426B-8AAA-22D3B1BFACE3}" dt="2021-04-19T14:07:33.740" v="9" actId="478"/>
          <ac:cxnSpMkLst>
            <pc:docMk/>
            <pc:sldMk cId="2545260601" sldId="268"/>
            <ac:cxnSpMk id="12" creationId="{F1B6C749-6105-4250-9D96-3797FCC3AA4C}"/>
          </ac:cxnSpMkLst>
        </pc:cxnChg>
        <pc:cxnChg chg="del mod">
          <ac:chgData name="Gyovane Souzza" userId="eed59d4ebf12600b" providerId="LiveId" clId="{E7C69A7C-A215-426B-8AAA-22D3B1BFACE3}" dt="2021-04-19T14:07:35.796" v="12" actId="478"/>
          <ac:cxnSpMkLst>
            <pc:docMk/>
            <pc:sldMk cId="2545260601" sldId="268"/>
            <ac:cxnSpMk id="20" creationId="{D7E0D70D-5C69-4F74-B808-E63E1825C7D5}"/>
          </ac:cxnSpMkLst>
        </pc:cxnChg>
        <pc:cxnChg chg="add del mod">
          <ac:chgData name="Gyovane Souzza" userId="eed59d4ebf12600b" providerId="LiveId" clId="{E7C69A7C-A215-426B-8AAA-22D3B1BFACE3}" dt="2021-04-19T14:07:54.986" v="20" actId="478"/>
          <ac:cxnSpMkLst>
            <pc:docMk/>
            <pc:sldMk cId="2545260601" sldId="268"/>
            <ac:cxnSpMk id="24" creationId="{BC6F058D-F013-4529-A509-591C143AB4F9}"/>
          </ac:cxnSpMkLst>
        </pc:cxnChg>
        <pc:cxnChg chg="del mod">
          <ac:chgData name="Gyovane Souzza" userId="eed59d4ebf12600b" providerId="LiveId" clId="{E7C69A7C-A215-426B-8AAA-22D3B1BFACE3}" dt="2021-04-19T14:07:33.366" v="8" actId="478"/>
          <ac:cxnSpMkLst>
            <pc:docMk/>
            <pc:sldMk cId="2545260601" sldId="268"/>
            <ac:cxnSpMk id="32" creationId="{A894244B-57F7-4A61-8C54-7C20CC40DE80}"/>
          </ac:cxnSpMkLst>
        </pc:cxnChg>
        <pc:cxnChg chg="add mod ord">
          <ac:chgData name="Gyovane Souzza" userId="eed59d4ebf12600b" providerId="LiveId" clId="{E7C69A7C-A215-426B-8AAA-22D3B1BFACE3}" dt="2021-04-19T14:10:32.666" v="49" actId="167"/>
          <ac:cxnSpMkLst>
            <pc:docMk/>
            <pc:sldMk cId="2545260601" sldId="268"/>
            <ac:cxnSpMk id="35" creationId="{4481DBF3-1968-460F-8349-4AAB8CA937E9}"/>
          </ac:cxnSpMkLst>
        </pc:cxnChg>
        <pc:cxnChg chg="add mod ord">
          <ac:chgData name="Gyovane Souzza" userId="eed59d4ebf12600b" providerId="LiveId" clId="{E7C69A7C-A215-426B-8AAA-22D3B1BFACE3}" dt="2021-04-19T14:10:32.666" v="49" actId="167"/>
          <ac:cxnSpMkLst>
            <pc:docMk/>
            <pc:sldMk cId="2545260601" sldId="268"/>
            <ac:cxnSpMk id="43" creationId="{26A8CE40-4A13-44A5-9998-B6EF1679CF4A}"/>
          </ac:cxnSpMkLst>
        </pc:cxnChg>
        <pc:cxnChg chg="add mod ord">
          <ac:chgData name="Gyovane Souzza" userId="eed59d4ebf12600b" providerId="LiveId" clId="{E7C69A7C-A215-426B-8AAA-22D3B1BFACE3}" dt="2021-04-19T14:10:32.666" v="49" actId="167"/>
          <ac:cxnSpMkLst>
            <pc:docMk/>
            <pc:sldMk cId="2545260601" sldId="268"/>
            <ac:cxnSpMk id="45" creationId="{FA9A69FC-7B3F-4FC2-AAE2-A4CB89130EBA}"/>
          </ac:cxnSpMkLst>
        </pc:cxnChg>
        <pc:cxnChg chg="add mod ord">
          <ac:chgData name="Gyovane Souzza" userId="eed59d4ebf12600b" providerId="LiveId" clId="{E7C69A7C-A215-426B-8AAA-22D3B1BFACE3}" dt="2021-04-19T14:10:32.666" v="49" actId="167"/>
          <ac:cxnSpMkLst>
            <pc:docMk/>
            <pc:sldMk cId="2545260601" sldId="268"/>
            <ac:cxnSpMk id="48" creationId="{A12A400F-D876-4EE7-8194-6A324F468B25}"/>
          </ac:cxnSpMkLst>
        </pc:cxnChg>
        <pc:cxnChg chg="add mod ord">
          <ac:chgData name="Gyovane Souzza" userId="eed59d4ebf12600b" providerId="LiveId" clId="{E7C69A7C-A215-426B-8AAA-22D3B1BFACE3}" dt="2021-04-19T14:10:32.666" v="49" actId="167"/>
          <ac:cxnSpMkLst>
            <pc:docMk/>
            <pc:sldMk cId="2545260601" sldId="268"/>
            <ac:cxnSpMk id="51" creationId="{DD812855-0820-4BDA-BC1F-8C190E9D1031}"/>
          </ac:cxnSpMkLst>
        </pc:cxnChg>
        <pc:cxnChg chg="add mod ord">
          <ac:chgData name="Gyovane Souzza" userId="eed59d4ebf12600b" providerId="LiveId" clId="{E7C69A7C-A215-426B-8AAA-22D3B1BFACE3}" dt="2021-04-19T14:10:45.702" v="53" actId="167"/>
          <ac:cxnSpMkLst>
            <pc:docMk/>
            <pc:sldMk cId="2545260601" sldId="268"/>
            <ac:cxnSpMk id="54" creationId="{47D02D32-6D79-4F81-839E-0114FD8879FF}"/>
          </ac:cxnSpMkLst>
        </pc:cxnChg>
        <pc:cxnChg chg="del mod">
          <ac:chgData name="Gyovane Souzza" userId="eed59d4ebf12600b" providerId="LiveId" clId="{E7C69A7C-A215-426B-8AAA-22D3B1BFACE3}" dt="2021-04-19T14:07:34.106" v="10" actId="478"/>
          <ac:cxnSpMkLst>
            <pc:docMk/>
            <pc:sldMk cId="2545260601" sldId="268"/>
            <ac:cxnSpMk id="57" creationId="{CD4A593F-9C95-4800-9B7B-958B442C96F7}"/>
          </ac:cxnSpMkLst>
        </pc:cxnChg>
        <pc:cxnChg chg="del mod">
          <ac:chgData name="Gyovane Souzza" userId="eed59d4ebf12600b" providerId="LiveId" clId="{E7C69A7C-A215-426B-8AAA-22D3B1BFACE3}" dt="2021-04-19T14:07:34.543" v="11" actId="478"/>
          <ac:cxnSpMkLst>
            <pc:docMk/>
            <pc:sldMk cId="2545260601" sldId="268"/>
            <ac:cxnSpMk id="67" creationId="{3624F9F1-ADF8-48D2-B891-B344D8F92E1F}"/>
          </ac:cxnSpMkLst>
        </pc:cxnChg>
      </pc:sldChg>
      <pc:sldChg chg="del">
        <pc:chgData name="Gyovane Souzza" userId="eed59d4ebf12600b" providerId="LiveId" clId="{E7C69A7C-A215-426B-8AAA-22D3B1BFACE3}" dt="2021-04-19T14:18:42.685" v="113" actId="47"/>
        <pc:sldMkLst>
          <pc:docMk/>
          <pc:sldMk cId="2060403710" sldId="269"/>
        </pc:sldMkLst>
      </pc:sldChg>
      <pc:sldChg chg="addSp delSp modSp add mod">
        <pc:chgData name="Gyovane Souzza" userId="eed59d4ebf12600b" providerId="LiveId" clId="{E7C69A7C-A215-426B-8AAA-22D3B1BFACE3}" dt="2021-04-20T23:53:38.368" v="256" actId="14100"/>
        <pc:sldMkLst>
          <pc:docMk/>
          <pc:sldMk cId="910407705" sldId="270"/>
        </pc:sldMkLst>
        <pc:spChg chg="mod">
          <ac:chgData name="Gyovane Souzza" userId="eed59d4ebf12600b" providerId="LiveId" clId="{E7C69A7C-A215-426B-8AAA-22D3B1BFACE3}" dt="2021-04-19T14:12:04.796" v="55"/>
          <ac:spMkLst>
            <pc:docMk/>
            <pc:sldMk cId="910407705" sldId="270"/>
            <ac:spMk id="2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5:43:09.524" v="237" actId="1076"/>
          <ac:spMkLst>
            <pc:docMk/>
            <pc:sldMk cId="910407705" sldId="270"/>
            <ac:spMk id="4" creationId="{00000000-0000-0000-0000-000000000000}"/>
          </ac:spMkLst>
        </pc:spChg>
        <pc:spChg chg="mod">
          <ac:chgData name="Gyovane Souzza" userId="eed59d4ebf12600b" providerId="LiveId" clId="{E7C69A7C-A215-426B-8AAA-22D3B1BFACE3}" dt="2021-04-20T23:53:24.182" v="251" actId="14100"/>
          <ac:spMkLst>
            <pc:docMk/>
            <pc:sldMk cId="910407705" sldId="270"/>
            <ac:spMk id="7" creationId="{00000000-0000-0000-0000-000000000000}"/>
          </ac:spMkLst>
        </pc:spChg>
        <pc:spChg chg="mod">
          <ac:chgData name="Gyovane Souzza" userId="eed59d4ebf12600b" providerId="LiveId" clId="{E7C69A7C-A215-426B-8AAA-22D3B1BFACE3}" dt="2021-04-20T23:53:38.368" v="256" actId="14100"/>
          <ac:spMkLst>
            <pc:docMk/>
            <pc:sldMk cId="910407705" sldId="270"/>
            <ac:spMk id="10" creationId="{00000000-0000-0000-0000-000000000000}"/>
          </ac:spMkLst>
        </pc:spChg>
        <pc:spChg chg="add del">
          <ac:chgData name="Gyovane Souzza" userId="eed59d4ebf12600b" providerId="LiveId" clId="{E7C69A7C-A215-426B-8AAA-22D3B1BFACE3}" dt="2021-04-19T14:13:27.804" v="74" actId="11529"/>
          <ac:spMkLst>
            <pc:docMk/>
            <pc:sldMk cId="910407705" sldId="270"/>
            <ac:spMk id="19" creationId="{134899A9-6359-4A43-AF39-6BE7A697151A}"/>
          </ac:spMkLst>
        </pc:spChg>
        <pc:spChg chg="mod">
          <ac:chgData name="Gyovane Souzza" userId="eed59d4ebf12600b" providerId="LiveId" clId="{E7C69A7C-A215-426B-8AAA-22D3B1BFACE3}" dt="2021-04-19T14:15:28.767" v="81" actId="1076"/>
          <ac:spMkLst>
            <pc:docMk/>
            <pc:sldMk cId="910407705" sldId="270"/>
            <ac:spMk id="23" creationId="{A55927FF-5CCE-4580-97AD-62A4648F46D2}"/>
          </ac:spMkLst>
        </pc:spChg>
        <pc:spChg chg="mod">
          <ac:chgData name="Gyovane Souzza" userId="eed59d4ebf12600b" providerId="LiveId" clId="{E7C69A7C-A215-426B-8AAA-22D3B1BFACE3}" dt="2021-04-20T23:53:36.244" v="255" actId="1076"/>
          <ac:spMkLst>
            <pc:docMk/>
            <pc:sldMk cId="910407705" sldId="270"/>
            <ac:spMk id="26" creationId="{726AA524-F4CF-470F-BBBD-01356B9C9900}"/>
          </ac:spMkLst>
        </pc:spChg>
        <pc:spChg chg="add mod">
          <ac:chgData name="Gyovane Souzza" userId="eed59d4ebf12600b" providerId="LiveId" clId="{E7C69A7C-A215-426B-8AAA-22D3B1BFACE3}" dt="2021-04-19T14:12:16.282" v="56"/>
          <ac:spMkLst>
            <pc:docMk/>
            <pc:sldMk cId="910407705" sldId="270"/>
            <ac:spMk id="30" creationId="{BB764A1B-41E9-4DF3-A30E-C0ECAAA03AAC}"/>
          </ac:spMkLst>
        </pc:spChg>
        <pc:spChg chg="mod">
          <ac:chgData name="Gyovane Souzza" userId="eed59d4ebf12600b" providerId="LiveId" clId="{E7C69A7C-A215-426B-8AAA-22D3B1BFACE3}" dt="2021-04-20T23:53:33.185" v="254" actId="1076"/>
          <ac:spMkLst>
            <pc:docMk/>
            <pc:sldMk cId="910407705" sldId="270"/>
            <ac:spMk id="42" creationId="{530C8E99-B939-4769-A4B3-176418E20FBD}"/>
          </ac:spMkLst>
        </pc:spChg>
        <pc:spChg chg="mod">
          <ac:chgData name="Gyovane Souzza" userId="eed59d4ebf12600b" providerId="LiveId" clId="{E7C69A7C-A215-426B-8AAA-22D3B1BFACE3}" dt="2021-04-20T23:53:30.447" v="253" actId="1076"/>
          <ac:spMkLst>
            <pc:docMk/>
            <pc:sldMk cId="910407705" sldId="270"/>
            <ac:spMk id="65" creationId="{85BC9B38-54EA-4D53-AF3B-CBA65691CEBD}"/>
          </ac:spMkLst>
        </pc:spChg>
        <pc:cxnChg chg="mod">
          <ac:chgData name="Gyovane Souzza" userId="eed59d4ebf12600b" providerId="LiveId" clId="{E7C69A7C-A215-426B-8AAA-22D3B1BFACE3}" dt="2021-04-19T15:43:09.524" v="237" actId="1076"/>
          <ac:cxnSpMkLst>
            <pc:docMk/>
            <pc:sldMk cId="910407705" sldId="270"/>
            <ac:cxnSpMk id="6" creationId="{00000000-0000-0000-0000-000000000000}"/>
          </ac:cxnSpMkLst>
        </pc:cxnChg>
        <pc:cxnChg chg="add del mod">
          <ac:chgData name="Gyovane Souzza" userId="eed59d4ebf12600b" providerId="LiveId" clId="{E7C69A7C-A215-426B-8AAA-22D3B1BFACE3}" dt="2021-04-19T14:13:09.010" v="72" actId="11529"/>
          <ac:cxnSpMkLst>
            <pc:docMk/>
            <pc:sldMk cId="910407705" sldId="270"/>
            <ac:cxnSpMk id="12" creationId="{C14A2D5C-545F-4DEC-B860-90384CF46A53}"/>
          </ac:cxnSpMkLst>
        </pc:cxnChg>
        <pc:cxnChg chg="add mod ord">
          <ac:chgData name="Gyovane Souzza" userId="eed59d4ebf12600b" providerId="LiveId" clId="{E7C69A7C-A215-426B-8AAA-22D3B1BFACE3}" dt="2021-04-19T14:16:41.485" v="103" actId="167"/>
          <ac:cxnSpMkLst>
            <pc:docMk/>
            <pc:sldMk cId="910407705" sldId="270"/>
            <ac:cxnSpMk id="21" creationId="{A3E608CC-4F9E-44AF-B8B8-DC7D11EE4CCD}"/>
          </ac:cxnSpMkLst>
        </pc:cxnChg>
        <pc:cxnChg chg="mod">
          <ac:chgData name="Gyovane Souzza" userId="eed59d4ebf12600b" providerId="LiveId" clId="{E7C69A7C-A215-426B-8AAA-22D3B1BFACE3}" dt="2021-04-20T23:53:38.368" v="256" actId="14100"/>
          <ac:cxnSpMkLst>
            <pc:docMk/>
            <pc:sldMk cId="910407705" sldId="270"/>
            <ac:cxnSpMk id="35" creationId="{4481DBF3-1968-460F-8349-4AAB8CA937E9}"/>
          </ac:cxnSpMkLst>
        </pc:cxnChg>
        <pc:cxnChg chg="mod">
          <ac:chgData name="Gyovane Souzza" userId="eed59d4ebf12600b" providerId="LiveId" clId="{E7C69A7C-A215-426B-8AAA-22D3B1BFACE3}" dt="2021-04-20T23:53:36.244" v="255" actId="1076"/>
          <ac:cxnSpMkLst>
            <pc:docMk/>
            <pc:sldMk cId="910407705" sldId="270"/>
            <ac:cxnSpMk id="43" creationId="{26A8CE40-4A13-44A5-9998-B6EF1679CF4A}"/>
          </ac:cxnSpMkLst>
        </pc:cxnChg>
        <pc:cxnChg chg="mod">
          <ac:chgData name="Gyovane Souzza" userId="eed59d4ebf12600b" providerId="LiveId" clId="{E7C69A7C-A215-426B-8AAA-22D3B1BFACE3}" dt="2021-04-20T23:53:33.185" v="254" actId="1076"/>
          <ac:cxnSpMkLst>
            <pc:docMk/>
            <pc:sldMk cId="910407705" sldId="270"/>
            <ac:cxnSpMk id="45" creationId="{FA9A69FC-7B3F-4FC2-AAE2-A4CB89130EBA}"/>
          </ac:cxnSpMkLst>
        </pc:cxnChg>
        <pc:cxnChg chg="add del mod">
          <ac:chgData name="Gyovane Souzza" userId="eed59d4ebf12600b" providerId="LiveId" clId="{E7C69A7C-A215-426B-8AAA-22D3B1BFACE3}" dt="2021-04-19T14:16:10.544" v="97" actId="478"/>
          <ac:cxnSpMkLst>
            <pc:docMk/>
            <pc:sldMk cId="910407705" sldId="270"/>
            <ac:cxnSpMk id="47" creationId="{D367A990-CD9E-4C30-AE75-D22C2FF2B867}"/>
          </ac:cxnSpMkLst>
        </pc:cxnChg>
        <pc:cxnChg chg="mod">
          <ac:chgData name="Gyovane Souzza" userId="eed59d4ebf12600b" providerId="LiveId" clId="{E7C69A7C-A215-426B-8AAA-22D3B1BFACE3}" dt="2021-04-20T23:53:30.447" v="253" actId="1076"/>
          <ac:cxnSpMkLst>
            <pc:docMk/>
            <pc:sldMk cId="910407705" sldId="270"/>
            <ac:cxnSpMk id="48" creationId="{A12A400F-D876-4EE7-8194-6A324F468B25}"/>
          </ac:cxnSpMkLst>
        </pc:cxnChg>
        <pc:cxnChg chg="add del mod">
          <ac:chgData name="Gyovane Souzza" userId="eed59d4ebf12600b" providerId="LiveId" clId="{E7C69A7C-A215-426B-8AAA-22D3B1BFACE3}" dt="2021-04-19T14:16:35.441" v="101" actId="478"/>
          <ac:cxnSpMkLst>
            <pc:docMk/>
            <pc:sldMk cId="910407705" sldId="270"/>
            <ac:cxnSpMk id="50" creationId="{44B12ED2-D844-462D-B8A5-EB5FC300E849}"/>
          </ac:cxnSpMkLst>
        </pc:cxnChg>
        <pc:cxnChg chg="del mod">
          <ac:chgData name="Gyovane Souzza" userId="eed59d4ebf12600b" providerId="LiveId" clId="{E7C69A7C-A215-426B-8AAA-22D3B1BFACE3}" dt="2021-04-19T14:12:24.147" v="60" actId="478"/>
          <ac:cxnSpMkLst>
            <pc:docMk/>
            <pc:sldMk cId="910407705" sldId="270"/>
            <ac:cxnSpMk id="54" creationId="{47D02D32-6D79-4F81-839E-0114FD8879FF}"/>
          </ac:cxnSpMkLst>
        </pc:cxnChg>
        <pc:cxnChg chg="add mod ord">
          <ac:chgData name="Gyovane Souzza" userId="eed59d4ebf12600b" providerId="LiveId" clId="{E7C69A7C-A215-426B-8AAA-22D3B1BFACE3}" dt="2021-04-19T14:17:20.805" v="112" actId="167"/>
          <ac:cxnSpMkLst>
            <pc:docMk/>
            <pc:sldMk cId="910407705" sldId="270"/>
            <ac:cxnSpMk id="55" creationId="{6270E2DF-B01A-4345-B3BA-3B7D71E07620}"/>
          </ac:cxnSpMkLst>
        </pc:cxnChg>
      </pc:sldChg>
    </pc:docChg>
  </pc:docChgLst>
  <pc:docChgLst>
    <pc:chgData name="Gyovane Souzza" userId="eed59d4ebf12600b" providerId="LiveId" clId="{EC88472A-A398-44CC-B315-4E61C1B51D78}"/>
    <pc:docChg chg="undo custSel addSld modSld">
      <pc:chgData name="Gyovane Souzza" userId="eed59d4ebf12600b" providerId="LiveId" clId="{EC88472A-A398-44CC-B315-4E61C1B51D78}" dt="2021-06-02T16:52:21.566" v="229" actId="11"/>
      <pc:docMkLst>
        <pc:docMk/>
      </pc:docMkLst>
      <pc:sldChg chg="modSp mod">
        <pc:chgData name="Gyovane Souzza" userId="eed59d4ebf12600b" providerId="LiveId" clId="{EC88472A-A398-44CC-B315-4E61C1B51D78}" dt="2021-06-02T16:52:21.566" v="229" actId="11"/>
        <pc:sldMkLst>
          <pc:docMk/>
          <pc:sldMk cId="2438810021" sldId="257"/>
        </pc:sldMkLst>
        <pc:spChg chg="mod">
          <ac:chgData name="Gyovane Souzza" userId="eed59d4ebf12600b" providerId="LiveId" clId="{EC88472A-A398-44CC-B315-4E61C1B51D78}" dt="2021-06-01T00:15:21.600" v="17" actId="1076"/>
          <ac:spMkLst>
            <pc:docMk/>
            <pc:sldMk cId="2438810021" sldId="257"/>
            <ac:spMk id="9" creationId="{00000000-0000-0000-0000-000000000000}"/>
          </ac:spMkLst>
        </pc:spChg>
        <pc:spChg chg="mod">
          <ac:chgData name="Gyovane Souzza" userId="eed59d4ebf12600b" providerId="LiveId" clId="{EC88472A-A398-44CC-B315-4E61C1B51D78}" dt="2021-06-01T00:15:19.891" v="16" actId="1076"/>
          <ac:spMkLst>
            <pc:docMk/>
            <pc:sldMk cId="2438810021" sldId="257"/>
            <ac:spMk id="11" creationId="{00000000-0000-0000-0000-000000000000}"/>
          </ac:spMkLst>
        </pc:spChg>
        <pc:spChg chg="mod">
          <ac:chgData name="Gyovane Souzza" userId="eed59d4ebf12600b" providerId="LiveId" clId="{EC88472A-A398-44CC-B315-4E61C1B51D78}" dt="2021-06-02T16:52:21.566" v="229" actId="11"/>
          <ac:spMkLst>
            <pc:docMk/>
            <pc:sldMk cId="2438810021" sldId="257"/>
            <ac:spMk id="26" creationId="{26F71C42-1B20-414B-B329-B7287F5EA813}"/>
          </ac:spMkLst>
        </pc:spChg>
      </pc:sldChg>
      <pc:sldChg chg="addSp delSp modSp mod">
        <pc:chgData name="Gyovane Souzza" userId="eed59d4ebf12600b" providerId="LiveId" clId="{EC88472A-A398-44CC-B315-4E61C1B51D78}" dt="2021-06-02T16:44:46.942" v="222" actId="14100"/>
        <pc:sldMkLst>
          <pc:docMk/>
          <pc:sldMk cId="742500691" sldId="262"/>
        </pc:sldMkLst>
        <pc:spChg chg="del">
          <ac:chgData name="Gyovane Souzza" userId="eed59d4ebf12600b" providerId="LiveId" clId="{EC88472A-A398-44CC-B315-4E61C1B51D78}" dt="2021-06-02T16:44:40.201" v="219" actId="478"/>
          <ac:spMkLst>
            <pc:docMk/>
            <pc:sldMk cId="742500691" sldId="262"/>
            <ac:spMk id="46" creationId="{BD3F2132-48B4-4FC7-A9D7-99AC790C9D01}"/>
          </ac:spMkLst>
        </pc:spChg>
        <pc:cxnChg chg="add del mod">
          <ac:chgData name="Gyovane Souzza" userId="eed59d4ebf12600b" providerId="LiveId" clId="{EC88472A-A398-44CC-B315-4E61C1B51D78}" dt="2021-06-02T16:44:46.942" v="222" actId="14100"/>
          <ac:cxnSpMkLst>
            <pc:docMk/>
            <pc:sldMk cId="742500691" sldId="262"/>
            <ac:cxnSpMk id="47" creationId="{55D8F0B3-47BD-4548-B5E0-A34EA95FCBD8}"/>
          </ac:cxnSpMkLst>
        </pc:cxnChg>
      </pc:sldChg>
      <pc:sldChg chg="delSp modSp mod">
        <pc:chgData name="Gyovane Souzza" userId="eed59d4ebf12600b" providerId="LiveId" clId="{EC88472A-A398-44CC-B315-4E61C1B51D78}" dt="2021-06-02T16:34:03.750" v="215" actId="1076"/>
        <pc:sldMkLst>
          <pc:docMk/>
          <pc:sldMk cId="2545260601" sldId="268"/>
        </pc:sldMkLst>
        <pc:spChg chg="mod">
          <ac:chgData name="Gyovane Souzza" userId="eed59d4ebf12600b" providerId="LiveId" clId="{EC88472A-A398-44CC-B315-4E61C1B51D78}" dt="2021-06-02T16:32:12.127" v="190" actId="1076"/>
          <ac:spMkLst>
            <pc:docMk/>
            <pc:sldMk cId="2545260601" sldId="268"/>
            <ac:spMk id="10" creationId="{00000000-0000-0000-0000-000000000000}"/>
          </ac:spMkLst>
        </pc:spChg>
        <pc:spChg chg="mod">
          <ac:chgData name="Gyovane Souzza" userId="eed59d4ebf12600b" providerId="LiveId" clId="{EC88472A-A398-44CC-B315-4E61C1B51D78}" dt="2021-06-02T16:34:03.750" v="215" actId="1076"/>
          <ac:spMkLst>
            <pc:docMk/>
            <pc:sldMk cId="2545260601" sldId="268"/>
            <ac:spMk id="17" creationId="{59C2518D-BE03-4C45-BB4B-D6EF1E892629}"/>
          </ac:spMkLst>
        </pc:spChg>
        <pc:spChg chg="del mod">
          <ac:chgData name="Gyovane Souzza" userId="eed59d4ebf12600b" providerId="LiveId" clId="{EC88472A-A398-44CC-B315-4E61C1B51D78}" dt="2021-06-02T16:31:43.771" v="177" actId="478"/>
          <ac:spMkLst>
            <pc:docMk/>
            <pc:sldMk cId="2545260601" sldId="268"/>
            <ac:spMk id="26" creationId="{726AA524-F4CF-470F-BBBD-01356B9C9900}"/>
          </ac:spMkLst>
        </pc:spChg>
        <pc:spChg chg="mod">
          <ac:chgData name="Gyovane Souzza" userId="eed59d4ebf12600b" providerId="LiveId" clId="{EC88472A-A398-44CC-B315-4E61C1B51D78}" dt="2021-06-02T16:33:59.237" v="213" actId="14100"/>
          <ac:spMkLst>
            <pc:docMk/>
            <pc:sldMk cId="2545260601" sldId="268"/>
            <ac:spMk id="42" creationId="{530C8E99-B939-4769-A4B3-176418E20FBD}"/>
          </ac:spMkLst>
        </pc:spChg>
        <pc:spChg chg="del">
          <ac:chgData name="Gyovane Souzza" userId="eed59d4ebf12600b" providerId="LiveId" clId="{EC88472A-A398-44CC-B315-4E61C1B51D78}" dt="2021-06-02T16:31:47.202" v="179" actId="478"/>
          <ac:spMkLst>
            <pc:docMk/>
            <pc:sldMk cId="2545260601" sldId="268"/>
            <ac:spMk id="65" creationId="{85BC9B38-54EA-4D53-AF3B-CBA65691CEBD}"/>
          </ac:spMkLst>
        </pc:spChg>
        <pc:cxnChg chg="mod">
          <ac:chgData name="Gyovane Souzza" userId="eed59d4ebf12600b" providerId="LiveId" clId="{EC88472A-A398-44CC-B315-4E61C1B51D78}" dt="2021-06-02T16:32:12.127" v="190" actId="1076"/>
          <ac:cxnSpMkLst>
            <pc:docMk/>
            <pc:sldMk cId="2545260601" sldId="268"/>
            <ac:cxnSpMk id="35" creationId="{4481DBF3-1968-460F-8349-4AAB8CA937E9}"/>
          </ac:cxnSpMkLst>
        </pc:cxnChg>
        <pc:cxnChg chg="del mod">
          <ac:chgData name="Gyovane Souzza" userId="eed59d4ebf12600b" providerId="LiveId" clId="{EC88472A-A398-44CC-B315-4E61C1B51D78}" dt="2021-06-02T16:31:53.090" v="183" actId="478"/>
          <ac:cxnSpMkLst>
            <pc:docMk/>
            <pc:sldMk cId="2545260601" sldId="268"/>
            <ac:cxnSpMk id="43" creationId="{26A8CE40-4A13-44A5-9998-B6EF1679CF4A}"/>
          </ac:cxnSpMkLst>
        </pc:cxnChg>
        <pc:cxnChg chg="mod">
          <ac:chgData name="Gyovane Souzza" userId="eed59d4ebf12600b" providerId="LiveId" clId="{EC88472A-A398-44CC-B315-4E61C1B51D78}" dt="2021-06-02T16:33:59.237" v="213" actId="14100"/>
          <ac:cxnSpMkLst>
            <pc:docMk/>
            <pc:sldMk cId="2545260601" sldId="268"/>
            <ac:cxnSpMk id="45" creationId="{FA9A69FC-7B3F-4FC2-AAE2-A4CB89130EBA}"/>
          </ac:cxnSpMkLst>
        </pc:cxnChg>
        <pc:cxnChg chg="del mod">
          <ac:chgData name="Gyovane Souzza" userId="eed59d4ebf12600b" providerId="LiveId" clId="{EC88472A-A398-44CC-B315-4E61C1B51D78}" dt="2021-06-02T16:31:52.074" v="182" actId="478"/>
          <ac:cxnSpMkLst>
            <pc:docMk/>
            <pc:sldMk cId="2545260601" sldId="268"/>
            <ac:cxnSpMk id="48" creationId="{A12A400F-D876-4EE7-8194-6A324F468B25}"/>
          </ac:cxnSpMkLst>
        </pc:cxnChg>
        <pc:cxnChg chg="mod">
          <ac:chgData name="Gyovane Souzza" userId="eed59d4ebf12600b" providerId="LiveId" clId="{EC88472A-A398-44CC-B315-4E61C1B51D78}" dt="2021-06-02T16:34:03.750" v="215" actId="1076"/>
          <ac:cxnSpMkLst>
            <pc:docMk/>
            <pc:sldMk cId="2545260601" sldId="268"/>
            <ac:cxnSpMk id="51" creationId="{DD812855-0820-4BDA-BC1F-8C190E9D1031}"/>
          </ac:cxnSpMkLst>
        </pc:cxnChg>
      </pc:sldChg>
      <pc:sldChg chg="delSp modSp mod">
        <pc:chgData name="Gyovane Souzza" userId="eed59d4ebf12600b" providerId="LiveId" clId="{EC88472A-A398-44CC-B315-4E61C1B51D78}" dt="2021-06-02T16:33:04.824" v="212" actId="1076"/>
        <pc:sldMkLst>
          <pc:docMk/>
          <pc:sldMk cId="910407705" sldId="270"/>
        </pc:sldMkLst>
        <pc:spChg chg="mod">
          <ac:chgData name="Gyovane Souzza" userId="eed59d4ebf12600b" providerId="LiveId" clId="{EC88472A-A398-44CC-B315-4E61C1B51D78}" dt="2021-06-02T16:33:04.824" v="212" actId="1076"/>
          <ac:spMkLst>
            <pc:docMk/>
            <pc:sldMk cId="910407705" sldId="270"/>
            <ac:spMk id="10" creationId="{00000000-0000-0000-0000-000000000000}"/>
          </ac:spMkLst>
        </pc:spChg>
        <pc:spChg chg="mod">
          <ac:chgData name="Gyovane Souzza" userId="eed59d4ebf12600b" providerId="LiveId" clId="{EC88472A-A398-44CC-B315-4E61C1B51D78}" dt="2021-06-02T16:32:58.831" v="211" actId="14100"/>
          <ac:spMkLst>
            <pc:docMk/>
            <pc:sldMk cId="910407705" sldId="270"/>
            <ac:spMk id="17" creationId="{59C2518D-BE03-4C45-BB4B-D6EF1E892629}"/>
          </ac:spMkLst>
        </pc:spChg>
        <pc:spChg chg="del">
          <ac:chgData name="Gyovane Souzza" userId="eed59d4ebf12600b" providerId="LiveId" clId="{EC88472A-A398-44CC-B315-4E61C1B51D78}" dt="2021-06-02T16:32:31.301" v="192" actId="478"/>
          <ac:spMkLst>
            <pc:docMk/>
            <pc:sldMk cId="910407705" sldId="270"/>
            <ac:spMk id="26" creationId="{726AA524-F4CF-470F-BBBD-01356B9C9900}"/>
          </ac:spMkLst>
        </pc:spChg>
        <pc:spChg chg="mod">
          <ac:chgData name="Gyovane Souzza" userId="eed59d4ebf12600b" providerId="LiveId" clId="{EC88472A-A398-44CC-B315-4E61C1B51D78}" dt="2021-06-02T16:32:56.894" v="208" actId="1076"/>
          <ac:spMkLst>
            <pc:docMk/>
            <pc:sldMk cId="910407705" sldId="270"/>
            <ac:spMk id="42" creationId="{530C8E99-B939-4769-A4B3-176418E20FBD}"/>
          </ac:spMkLst>
        </pc:spChg>
        <pc:spChg chg="del mod">
          <ac:chgData name="Gyovane Souzza" userId="eed59d4ebf12600b" providerId="LiveId" clId="{EC88472A-A398-44CC-B315-4E61C1B51D78}" dt="2021-06-02T16:32:35.542" v="196" actId="478"/>
          <ac:spMkLst>
            <pc:docMk/>
            <pc:sldMk cId="910407705" sldId="270"/>
            <ac:spMk id="65" creationId="{85BC9B38-54EA-4D53-AF3B-CBA65691CEBD}"/>
          </ac:spMkLst>
        </pc:spChg>
        <pc:cxnChg chg="mod">
          <ac:chgData name="Gyovane Souzza" userId="eed59d4ebf12600b" providerId="LiveId" clId="{EC88472A-A398-44CC-B315-4E61C1B51D78}" dt="2021-06-02T16:33:04.824" v="212" actId="1076"/>
          <ac:cxnSpMkLst>
            <pc:docMk/>
            <pc:sldMk cId="910407705" sldId="270"/>
            <ac:cxnSpMk id="35" creationId="{4481DBF3-1968-460F-8349-4AAB8CA937E9}"/>
          </ac:cxnSpMkLst>
        </pc:cxnChg>
        <pc:cxnChg chg="del mod">
          <ac:chgData name="Gyovane Souzza" userId="eed59d4ebf12600b" providerId="LiveId" clId="{EC88472A-A398-44CC-B315-4E61C1B51D78}" dt="2021-06-02T16:32:32.048" v="193" actId="478"/>
          <ac:cxnSpMkLst>
            <pc:docMk/>
            <pc:sldMk cId="910407705" sldId="270"/>
            <ac:cxnSpMk id="43" creationId="{26A8CE40-4A13-44A5-9998-B6EF1679CF4A}"/>
          </ac:cxnSpMkLst>
        </pc:cxnChg>
        <pc:cxnChg chg="mod">
          <ac:chgData name="Gyovane Souzza" userId="eed59d4ebf12600b" providerId="LiveId" clId="{EC88472A-A398-44CC-B315-4E61C1B51D78}" dt="2021-06-02T16:32:56.894" v="208" actId="1076"/>
          <ac:cxnSpMkLst>
            <pc:docMk/>
            <pc:sldMk cId="910407705" sldId="270"/>
            <ac:cxnSpMk id="45" creationId="{FA9A69FC-7B3F-4FC2-AAE2-A4CB89130EBA}"/>
          </ac:cxnSpMkLst>
        </pc:cxnChg>
        <pc:cxnChg chg="del mod">
          <ac:chgData name="Gyovane Souzza" userId="eed59d4ebf12600b" providerId="LiveId" clId="{EC88472A-A398-44CC-B315-4E61C1B51D78}" dt="2021-06-02T16:32:33.345" v="194" actId="478"/>
          <ac:cxnSpMkLst>
            <pc:docMk/>
            <pc:sldMk cId="910407705" sldId="270"/>
            <ac:cxnSpMk id="48" creationId="{A12A400F-D876-4EE7-8194-6A324F468B25}"/>
          </ac:cxnSpMkLst>
        </pc:cxnChg>
        <pc:cxnChg chg="mod">
          <ac:chgData name="Gyovane Souzza" userId="eed59d4ebf12600b" providerId="LiveId" clId="{EC88472A-A398-44CC-B315-4E61C1B51D78}" dt="2021-06-02T16:32:58.831" v="211" actId="14100"/>
          <ac:cxnSpMkLst>
            <pc:docMk/>
            <pc:sldMk cId="910407705" sldId="270"/>
            <ac:cxnSpMk id="51" creationId="{DD812855-0820-4BDA-BC1F-8C190E9D1031}"/>
          </ac:cxnSpMkLst>
        </pc:cxnChg>
      </pc:sldChg>
      <pc:sldChg chg="addSp delSp modSp new mod">
        <pc:chgData name="Gyovane Souzza" userId="eed59d4ebf12600b" providerId="LiveId" clId="{EC88472A-A398-44CC-B315-4E61C1B51D78}" dt="2021-06-02T16:34:18.356" v="218" actId="478"/>
        <pc:sldMkLst>
          <pc:docMk/>
          <pc:sldMk cId="683968229" sldId="271"/>
        </pc:sldMkLst>
        <pc:spChg chg="mod">
          <ac:chgData name="Gyovane Souzza" userId="eed59d4ebf12600b" providerId="LiveId" clId="{EC88472A-A398-44CC-B315-4E61C1B51D78}" dt="2021-06-01T00:26:00.429" v="84" actId="20577"/>
          <ac:spMkLst>
            <pc:docMk/>
            <pc:sldMk cId="683968229" sldId="271"/>
            <ac:spMk id="2" creationId="{D563140F-57C4-4A36-A89F-F6EB9FA86DCF}"/>
          </ac:spMkLst>
        </pc:spChg>
        <pc:spChg chg="del">
          <ac:chgData name="Gyovane Souzza" userId="eed59d4ebf12600b" providerId="LiveId" clId="{EC88472A-A398-44CC-B315-4E61C1B51D78}" dt="2021-06-01T00:27:55.219" v="87" actId="478"/>
          <ac:spMkLst>
            <pc:docMk/>
            <pc:sldMk cId="683968229" sldId="271"/>
            <ac:spMk id="3" creationId="{FAC541BB-42ED-4DB8-B01E-620C62EB4C0E}"/>
          </ac:spMkLst>
        </pc:spChg>
        <pc:spChg chg="add del mod">
          <ac:chgData name="Gyovane Souzza" userId="eed59d4ebf12600b" providerId="LiveId" clId="{EC88472A-A398-44CC-B315-4E61C1B51D78}" dt="2021-06-01T00:27:53.767" v="86"/>
          <ac:spMkLst>
            <pc:docMk/>
            <pc:sldMk cId="683968229" sldId="271"/>
            <ac:spMk id="4" creationId="{ECF26DED-7787-42F5-8BA0-6CF506FDB8E8}"/>
          </ac:spMkLst>
        </pc:spChg>
        <pc:spChg chg="add del mod">
          <ac:chgData name="Gyovane Souzza" userId="eed59d4ebf12600b" providerId="LiveId" clId="{EC88472A-A398-44CC-B315-4E61C1B51D78}" dt="2021-06-01T00:27:53.767" v="86"/>
          <ac:spMkLst>
            <pc:docMk/>
            <pc:sldMk cId="683968229" sldId="271"/>
            <ac:spMk id="5" creationId="{564306F5-58B0-4F6B-9A6C-A33A98304BF8}"/>
          </ac:spMkLst>
        </pc:spChg>
        <pc:spChg chg="add del mod">
          <ac:chgData name="Gyovane Souzza" userId="eed59d4ebf12600b" providerId="LiveId" clId="{EC88472A-A398-44CC-B315-4E61C1B51D78}" dt="2021-06-01T00:27:53.767" v="86"/>
          <ac:spMkLst>
            <pc:docMk/>
            <pc:sldMk cId="683968229" sldId="271"/>
            <ac:spMk id="7" creationId="{EF107231-2C84-4CD0-9EB0-C12D84683540}"/>
          </ac:spMkLst>
        </pc:spChg>
        <pc:spChg chg="add del mod">
          <ac:chgData name="Gyovane Souzza" userId="eed59d4ebf12600b" providerId="LiveId" clId="{EC88472A-A398-44CC-B315-4E61C1B51D78}" dt="2021-06-01T00:27:53.767" v="86"/>
          <ac:spMkLst>
            <pc:docMk/>
            <pc:sldMk cId="683968229" sldId="271"/>
            <ac:spMk id="8" creationId="{92119F37-B59F-4B1F-9DEE-52674EF152C9}"/>
          </ac:spMkLst>
        </pc:spChg>
        <pc:spChg chg="add del mod">
          <ac:chgData name="Gyovane Souzza" userId="eed59d4ebf12600b" providerId="LiveId" clId="{EC88472A-A398-44CC-B315-4E61C1B51D78}" dt="2021-06-01T00:27:53.767" v="86"/>
          <ac:spMkLst>
            <pc:docMk/>
            <pc:sldMk cId="683968229" sldId="271"/>
            <ac:spMk id="9" creationId="{B7BF7B77-03A9-48B4-90C1-48A141E6C996}"/>
          </ac:spMkLst>
        </pc:spChg>
        <pc:spChg chg="add del mod">
          <ac:chgData name="Gyovane Souzza" userId="eed59d4ebf12600b" providerId="LiveId" clId="{EC88472A-A398-44CC-B315-4E61C1B51D78}" dt="2021-06-01T00:27:53.767" v="86"/>
          <ac:spMkLst>
            <pc:docMk/>
            <pc:sldMk cId="683968229" sldId="271"/>
            <ac:spMk id="10" creationId="{7C5E9142-0162-4F44-80D2-807FC8AB6F8D}"/>
          </ac:spMkLst>
        </pc:spChg>
        <pc:spChg chg="add del mod">
          <ac:chgData name="Gyovane Souzza" userId="eed59d4ebf12600b" providerId="LiveId" clId="{EC88472A-A398-44CC-B315-4E61C1B51D78}" dt="2021-06-01T00:27:53.767" v="86"/>
          <ac:spMkLst>
            <pc:docMk/>
            <pc:sldMk cId="683968229" sldId="271"/>
            <ac:spMk id="12" creationId="{B00DD8F5-679C-4217-A97A-EEA9CEDD3FA3}"/>
          </ac:spMkLst>
        </pc:spChg>
        <pc:spChg chg="add mod">
          <ac:chgData name="Gyovane Souzza" userId="eed59d4ebf12600b" providerId="LiveId" clId="{EC88472A-A398-44CC-B315-4E61C1B51D78}" dt="2021-06-01T00:27:59.119" v="89" actId="1076"/>
          <ac:spMkLst>
            <pc:docMk/>
            <pc:sldMk cId="683968229" sldId="271"/>
            <ac:spMk id="14" creationId="{30F94732-69F7-4C59-A491-8E1DD0E81809}"/>
          </ac:spMkLst>
        </pc:spChg>
        <pc:spChg chg="add mod">
          <ac:chgData name="Gyovane Souzza" userId="eed59d4ebf12600b" providerId="LiveId" clId="{EC88472A-A398-44CC-B315-4E61C1B51D78}" dt="2021-06-01T00:27:59.119" v="89" actId="1076"/>
          <ac:spMkLst>
            <pc:docMk/>
            <pc:sldMk cId="683968229" sldId="271"/>
            <ac:spMk id="15" creationId="{D2FFB3F4-25AE-4C8B-8E8A-4D8D61C81EC7}"/>
          </ac:spMkLst>
        </pc:spChg>
        <pc:spChg chg="add mod">
          <ac:chgData name="Gyovane Souzza" userId="eed59d4ebf12600b" providerId="LiveId" clId="{EC88472A-A398-44CC-B315-4E61C1B51D78}" dt="2021-06-02T16:34:13.778" v="216" actId="14100"/>
          <ac:spMkLst>
            <pc:docMk/>
            <pc:sldMk cId="683968229" sldId="271"/>
            <ac:spMk id="17" creationId="{1038A26E-8248-41EC-85FA-37D2642132E4}"/>
          </ac:spMkLst>
        </pc:spChg>
        <pc:spChg chg="add mod">
          <ac:chgData name="Gyovane Souzza" userId="eed59d4ebf12600b" providerId="LiveId" clId="{EC88472A-A398-44CC-B315-4E61C1B51D78}" dt="2021-06-01T00:27:59.119" v="89" actId="1076"/>
          <ac:spMkLst>
            <pc:docMk/>
            <pc:sldMk cId="683968229" sldId="271"/>
            <ac:spMk id="18" creationId="{B3C125A2-51C8-4A5F-8961-2E479662F823}"/>
          </ac:spMkLst>
        </pc:spChg>
        <pc:spChg chg="add mod">
          <ac:chgData name="Gyovane Souzza" userId="eed59d4ebf12600b" providerId="LiveId" clId="{EC88472A-A398-44CC-B315-4E61C1B51D78}" dt="2021-06-01T00:27:59.119" v="89" actId="1076"/>
          <ac:spMkLst>
            <pc:docMk/>
            <pc:sldMk cId="683968229" sldId="271"/>
            <ac:spMk id="19" creationId="{99BF1576-DA2E-4C81-B0A4-9BC4F0CE9695}"/>
          </ac:spMkLst>
        </pc:spChg>
        <pc:spChg chg="add mod">
          <ac:chgData name="Gyovane Souzza" userId="eed59d4ebf12600b" providerId="LiveId" clId="{EC88472A-A398-44CC-B315-4E61C1B51D78}" dt="2021-06-01T01:31:15.585" v="175" actId="1076"/>
          <ac:spMkLst>
            <pc:docMk/>
            <pc:sldMk cId="683968229" sldId="271"/>
            <ac:spMk id="20" creationId="{CAAD00A2-6DE8-4B9B-AFCA-4F5B95926679}"/>
          </ac:spMkLst>
        </pc:spChg>
        <pc:spChg chg="add del mod">
          <ac:chgData name="Gyovane Souzza" userId="eed59d4ebf12600b" providerId="LiveId" clId="{EC88472A-A398-44CC-B315-4E61C1B51D78}" dt="2021-06-02T16:34:17.508" v="217" actId="478"/>
          <ac:spMkLst>
            <pc:docMk/>
            <pc:sldMk cId="683968229" sldId="271"/>
            <ac:spMk id="22" creationId="{5107915C-2B70-42BC-916E-C19C2E3E50D8}"/>
          </ac:spMkLst>
        </pc:spChg>
        <pc:spChg chg="add mod">
          <ac:chgData name="Gyovane Souzza" userId="eed59d4ebf12600b" providerId="LiveId" clId="{EC88472A-A398-44CC-B315-4E61C1B51D78}" dt="2021-06-01T01:31:14.442" v="174" actId="1076"/>
          <ac:spMkLst>
            <pc:docMk/>
            <pc:sldMk cId="683968229" sldId="271"/>
            <ac:spMk id="24" creationId="{8F175C4A-C62F-44BF-8E0A-B0FA0E0B198E}"/>
          </ac:spMkLst>
        </pc:spChg>
        <pc:cxnChg chg="add del mod">
          <ac:chgData name="Gyovane Souzza" userId="eed59d4ebf12600b" providerId="LiveId" clId="{EC88472A-A398-44CC-B315-4E61C1B51D78}" dt="2021-06-01T00:27:53.767" v="86"/>
          <ac:cxnSpMkLst>
            <pc:docMk/>
            <pc:sldMk cId="683968229" sldId="271"/>
            <ac:cxnSpMk id="6" creationId="{79351C31-D7F3-4620-898C-2420DA46697E}"/>
          </ac:cxnSpMkLst>
        </pc:cxnChg>
        <pc:cxnChg chg="add del mod">
          <ac:chgData name="Gyovane Souzza" userId="eed59d4ebf12600b" providerId="LiveId" clId="{EC88472A-A398-44CC-B315-4E61C1B51D78}" dt="2021-06-01T00:27:53.767" v="86"/>
          <ac:cxnSpMkLst>
            <pc:docMk/>
            <pc:sldMk cId="683968229" sldId="271"/>
            <ac:cxnSpMk id="11" creationId="{0D1D5236-B208-4ED5-AC0D-96B2EE8270A5}"/>
          </ac:cxnSpMkLst>
        </pc:cxnChg>
        <pc:cxnChg chg="add del mod">
          <ac:chgData name="Gyovane Souzza" userId="eed59d4ebf12600b" providerId="LiveId" clId="{EC88472A-A398-44CC-B315-4E61C1B51D78}" dt="2021-06-01T00:27:53.767" v="86"/>
          <ac:cxnSpMkLst>
            <pc:docMk/>
            <pc:sldMk cId="683968229" sldId="271"/>
            <ac:cxnSpMk id="13" creationId="{B68FEEFD-ADB5-4084-8733-85DDAA4D4D09}"/>
          </ac:cxnSpMkLst>
        </pc:cxnChg>
        <pc:cxnChg chg="add mod">
          <ac:chgData name="Gyovane Souzza" userId="eed59d4ebf12600b" providerId="LiveId" clId="{EC88472A-A398-44CC-B315-4E61C1B51D78}" dt="2021-06-01T00:27:59.119" v="89" actId="1076"/>
          <ac:cxnSpMkLst>
            <pc:docMk/>
            <pc:sldMk cId="683968229" sldId="271"/>
            <ac:cxnSpMk id="16" creationId="{1500B09C-A2C7-4651-9132-E57C8AFB01F3}"/>
          </ac:cxnSpMkLst>
        </pc:cxnChg>
        <pc:cxnChg chg="add mod ord">
          <ac:chgData name="Gyovane Souzza" userId="eed59d4ebf12600b" providerId="LiveId" clId="{EC88472A-A398-44CC-B315-4E61C1B51D78}" dt="2021-06-01T01:31:15.585" v="175" actId="1076"/>
          <ac:cxnSpMkLst>
            <pc:docMk/>
            <pc:sldMk cId="683968229" sldId="271"/>
            <ac:cxnSpMk id="21" creationId="{C56AC9E1-6CAA-420A-ABFE-2C41E84C78F0}"/>
          </ac:cxnSpMkLst>
        </pc:cxnChg>
        <pc:cxnChg chg="add del mod">
          <ac:chgData name="Gyovane Souzza" userId="eed59d4ebf12600b" providerId="LiveId" clId="{EC88472A-A398-44CC-B315-4E61C1B51D78}" dt="2021-06-02T16:34:18.356" v="218" actId="478"/>
          <ac:cxnSpMkLst>
            <pc:docMk/>
            <pc:sldMk cId="683968229" sldId="271"/>
            <ac:cxnSpMk id="23" creationId="{49E5071D-ADFC-4301-8D58-A3185C478099}"/>
          </ac:cxnSpMkLst>
        </pc:cxnChg>
        <pc:cxnChg chg="add mod ord">
          <ac:chgData name="Gyovane Souzza" userId="eed59d4ebf12600b" providerId="LiveId" clId="{EC88472A-A398-44CC-B315-4E61C1B51D78}" dt="2021-06-01T01:31:14.442" v="174" actId="1076"/>
          <ac:cxnSpMkLst>
            <pc:docMk/>
            <pc:sldMk cId="683968229" sldId="271"/>
            <ac:cxnSpMk id="25" creationId="{92E603FC-9194-4EED-9E3A-5496B0909D7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2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97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01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10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48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89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48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03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31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63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88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DF6E3-1D5C-4094-B81B-572E3744A14B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1625" y="2817312"/>
            <a:ext cx="1617784" cy="11773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Retângulo Arredondado 4"/>
          <p:cNvSpPr/>
          <p:nvPr/>
        </p:nvSpPr>
        <p:spPr>
          <a:xfrm>
            <a:off x="8232529" y="2082183"/>
            <a:ext cx="3286125" cy="203132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205419" y="2817312"/>
            <a:ext cx="328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8" name="Conector reto 7"/>
          <p:cNvCxnSpPr>
            <a:cxnSpLocks/>
          </p:cNvCxnSpPr>
          <p:nvPr/>
        </p:nvCxnSpPr>
        <p:spPr>
          <a:xfrm flipV="1">
            <a:off x="2029409" y="3278977"/>
            <a:ext cx="61760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249570" y="1270699"/>
            <a:ext cx="54475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Solicitar orçamento para formas sob medidas</a:t>
            </a:r>
          </a:p>
          <a:p>
            <a:pPr marL="342900" indent="-3429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Solicitar orçamento para formas padrão</a:t>
            </a:r>
          </a:p>
          <a:p>
            <a:pPr marL="342900" indent="-3429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Realizar pedido</a:t>
            </a:r>
          </a:p>
          <a:p>
            <a:pPr marL="342900" indent="-3429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Realizar pedido sob medida</a:t>
            </a:r>
          </a:p>
          <a:p>
            <a:pPr marL="342900" indent="-3429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Cancelar Pedido</a:t>
            </a:r>
          </a:p>
          <a:p>
            <a:pPr marL="342900" indent="-342900">
              <a:buAutoNum type="arabicPeriod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Solicitar devolução/troca do pedido de formas padrão</a:t>
            </a:r>
          </a:p>
          <a:p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40777" y="323551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Contexto de Negócio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BBAA135-0F1B-4046-BB78-77E6DC486FA1}"/>
              </a:ext>
            </a:extLst>
          </p:cNvPr>
          <p:cNvSpPr/>
          <p:nvPr/>
        </p:nvSpPr>
        <p:spPr>
          <a:xfrm>
            <a:off x="8920895" y="5576919"/>
            <a:ext cx="1617784" cy="11773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D4EEFAB-CC71-4B72-A103-F1C4B98EA8E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9729787" y="4113508"/>
            <a:ext cx="0" cy="1463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6F71C42-1B20-414B-B329-B7287F5EA813}"/>
              </a:ext>
            </a:extLst>
          </p:cNvPr>
          <p:cNvSpPr txBox="1"/>
          <p:nvPr/>
        </p:nvSpPr>
        <p:spPr>
          <a:xfrm>
            <a:off x="9848482" y="4490198"/>
            <a:ext cx="234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Suprir produtos</a:t>
            </a:r>
          </a:p>
        </p:txBody>
      </p:sp>
    </p:spTree>
    <p:extLst>
      <p:ext uri="{BB962C8B-B14F-4D97-AF65-F5344CB8AC3E}">
        <p14:creationId xmlns:p14="http://schemas.microsoft.com/office/powerpoint/2010/main" val="24388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77" y="304580"/>
            <a:ext cx="11693769" cy="1159737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Solicitar orçamento para formas sob medidas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18523" y="3255865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919320" y="2571063"/>
            <a:ext cx="297484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4" idx="3"/>
            <a:endCxn id="9" idx="2"/>
          </p:cNvCxnSpPr>
          <p:nvPr/>
        </p:nvCxnSpPr>
        <p:spPr>
          <a:xfrm flipV="1">
            <a:off x="3631223" y="3805631"/>
            <a:ext cx="2688548" cy="1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Arredondado 7"/>
          <p:cNvSpPr/>
          <p:nvPr/>
        </p:nvSpPr>
        <p:spPr>
          <a:xfrm>
            <a:off x="5487089" y="2327794"/>
            <a:ext cx="3938265" cy="340262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bo 8"/>
          <p:cNvSpPr/>
          <p:nvPr/>
        </p:nvSpPr>
        <p:spPr>
          <a:xfrm>
            <a:off x="6319771" y="317072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Setor de vendas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485564" y="3870075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1" name="Retângulo Arredondado 10"/>
          <p:cNvSpPr/>
          <p:nvPr/>
        </p:nvSpPr>
        <p:spPr>
          <a:xfrm>
            <a:off x="6397431" y="4614906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orçamento sob medida 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6D97585-FEBD-4088-B098-D1962D7BDFF8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7267958" y="4167599"/>
            <a:ext cx="3620" cy="447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67662-C3FD-4F8F-ADD1-2A0C86B9BE6B}"/>
              </a:ext>
            </a:extLst>
          </p:cNvPr>
          <p:cNvSpPr/>
          <p:nvPr/>
        </p:nvSpPr>
        <p:spPr>
          <a:xfrm>
            <a:off x="10012424" y="3236200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 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7A17231-7243-4E52-9D87-70EB20CD9B3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592670" y="3787349"/>
            <a:ext cx="1419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77" y="304580"/>
            <a:ext cx="11693769" cy="1159737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Solicitar orçamento para formas padrão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18523" y="3255865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919320" y="2571063"/>
            <a:ext cx="297484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4" idx="3"/>
            <a:endCxn id="9" idx="2"/>
          </p:cNvCxnSpPr>
          <p:nvPr/>
        </p:nvCxnSpPr>
        <p:spPr>
          <a:xfrm flipV="1">
            <a:off x="3631223" y="3805631"/>
            <a:ext cx="2688548" cy="1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Arredondado 7"/>
          <p:cNvSpPr/>
          <p:nvPr/>
        </p:nvSpPr>
        <p:spPr>
          <a:xfrm>
            <a:off x="5487089" y="2327794"/>
            <a:ext cx="3938265" cy="340262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bo 8"/>
          <p:cNvSpPr/>
          <p:nvPr/>
        </p:nvSpPr>
        <p:spPr>
          <a:xfrm>
            <a:off x="6319771" y="317072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Setor de vendas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485564" y="3870075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1" name="Retângulo Arredondado 10"/>
          <p:cNvSpPr/>
          <p:nvPr/>
        </p:nvSpPr>
        <p:spPr>
          <a:xfrm>
            <a:off x="6397431" y="4614906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orçamento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6D97585-FEBD-4088-B098-D1962D7BDFF8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7267958" y="4167599"/>
            <a:ext cx="3620" cy="447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67662-C3FD-4F8F-ADD1-2A0C86B9BE6B}"/>
              </a:ext>
            </a:extLst>
          </p:cNvPr>
          <p:cNvSpPr/>
          <p:nvPr/>
        </p:nvSpPr>
        <p:spPr>
          <a:xfrm>
            <a:off x="10012424" y="3236200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 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7A17231-7243-4E52-9D87-70EB20CD9B3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592670" y="3787349"/>
            <a:ext cx="1419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10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7CE10EDE-87B9-4350-BC5C-518B65B9739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68926" y="2011015"/>
            <a:ext cx="5680215" cy="1280556"/>
          </a:xfrm>
          <a:prstGeom prst="bentConnector3">
            <a:avLst>
              <a:gd name="adj1" fmla="val 17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D8CEBD79-83D8-4B34-8C0D-A48F025A80A5}"/>
              </a:ext>
            </a:extLst>
          </p:cNvPr>
          <p:cNvCxnSpPr>
            <a:cxnSpLocks/>
          </p:cNvCxnSpPr>
          <p:nvPr/>
        </p:nvCxnSpPr>
        <p:spPr>
          <a:xfrm rot="10800000">
            <a:off x="5021327" y="3295002"/>
            <a:ext cx="5527814" cy="366562"/>
          </a:xfrm>
          <a:prstGeom prst="bentConnector3">
            <a:avLst>
              <a:gd name="adj1" fmla="val 17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481DBF3-1968-460F-8349-4AAB8CA937E9}"/>
              </a:ext>
            </a:extLst>
          </p:cNvPr>
          <p:cNvCxnSpPr>
            <a:cxnSpLocks/>
            <a:stCxn id="8" idx="1"/>
            <a:endCxn id="10" idx="0"/>
          </p:cNvCxnSpPr>
          <p:nvPr/>
        </p:nvCxnSpPr>
        <p:spPr>
          <a:xfrm>
            <a:off x="3610684" y="2997204"/>
            <a:ext cx="21592" cy="1589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FA9A69FC-7B3F-4FC2-AAE2-A4CB89130EBA}"/>
              </a:ext>
            </a:extLst>
          </p:cNvPr>
          <p:cNvCxnSpPr>
            <a:cxnSpLocks/>
            <a:stCxn id="33" idx="1"/>
            <a:endCxn id="42" idx="0"/>
          </p:cNvCxnSpPr>
          <p:nvPr/>
        </p:nvCxnSpPr>
        <p:spPr>
          <a:xfrm flipH="1">
            <a:off x="5960827" y="3021311"/>
            <a:ext cx="113998" cy="1537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DD812855-0820-4BDA-BC1F-8C190E9D1031}"/>
              </a:ext>
            </a:extLst>
          </p:cNvPr>
          <p:cNvCxnSpPr>
            <a:cxnSpLocks/>
            <a:stCxn id="13" idx="1"/>
            <a:endCxn id="17" idx="0"/>
          </p:cNvCxnSpPr>
          <p:nvPr/>
        </p:nvCxnSpPr>
        <p:spPr>
          <a:xfrm>
            <a:off x="8663501" y="3020538"/>
            <a:ext cx="51255" cy="1555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25316"/>
            <a:ext cx="11010900" cy="1034494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Realizar pedido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29350" y="2801172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875085" y="1443520"/>
            <a:ext cx="684627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1828290" y="3288554"/>
            <a:ext cx="772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2470638" y="1359810"/>
            <a:ext cx="7702062" cy="431474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F9B7922-EE00-4EEB-9228-EA21BFE6FEF8}"/>
              </a:ext>
            </a:extLst>
          </p:cNvPr>
          <p:cNvGrpSpPr/>
          <p:nvPr/>
        </p:nvGrpSpPr>
        <p:grpSpPr>
          <a:xfrm>
            <a:off x="2601216" y="2743241"/>
            <a:ext cx="2272899" cy="1015853"/>
            <a:chOff x="2710601" y="2423394"/>
            <a:chExt cx="2272899" cy="1015853"/>
          </a:xfrm>
        </p:grpSpPr>
        <p:sp>
          <p:nvSpPr>
            <p:cNvPr id="8" name="Cubo 7"/>
            <p:cNvSpPr/>
            <p:nvPr/>
          </p:nvSpPr>
          <p:spPr>
            <a:xfrm>
              <a:off x="2710601" y="2423394"/>
              <a:ext cx="2272899" cy="1015853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Setor de vendas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907293" y="3131470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(Nó Operacional)</a:t>
              </a:r>
            </a:p>
          </p:txBody>
        </p:sp>
      </p:grpSp>
      <p:sp>
        <p:nvSpPr>
          <p:cNvPr id="10" name="Retângulo Arredondado 9"/>
          <p:cNvSpPr/>
          <p:nvPr/>
        </p:nvSpPr>
        <p:spPr>
          <a:xfrm>
            <a:off x="3006084" y="4587048"/>
            <a:ext cx="1252383" cy="63114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pedido   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55927FF-5CCE-4580-97AD-62A4648F46D2}"/>
              </a:ext>
            </a:extLst>
          </p:cNvPr>
          <p:cNvSpPr/>
          <p:nvPr/>
        </p:nvSpPr>
        <p:spPr>
          <a:xfrm>
            <a:off x="10549141" y="1766678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Banco </a:t>
            </a:r>
          </a:p>
        </p:txBody>
      </p:sp>
      <p:sp>
        <p:nvSpPr>
          <p:cNvPr id="17" name="Retângulo Arredondado 9">
            <a:extLst>
              <a:ext uri="{FF2B5EF4-FFF2-40B4-BE49-F238E27FC236}">
                <a16:creationId xmlns:a16="http://schemas.microsoft.com/office/drawing/2014/main" id="{59C2518D-BE03-4C45-BB4B-D6EF1E892629}"/>
              </a:ext>
            </a:extLst>
          </p:cNvPr>
          <p:cNvSpPr/>
          <p:nvPr/>
        </p:nvSpPr>
        <p:spPr>
          <a:xfrm>
            <a:off x="7877253" y="4575954"/>
            <a:ext cx="1675006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empacotamento   </a:t>
            </a:r>
          </a:p>
        </p:txBody>
      </p:sp>
      <p:sp>
        <p:nvSpPr>
          <p:cNvPr id="42" name="Retângulo Arredondado 9">
            <a:extLst>
              <a:ext uri="{FF2B5EF4-FFF2-40B4-BE49-F238E27FC236}">
                <a16:creationId xmlns:a16="http://schemas.microsoft.com/office/drawing/2014/main" id="{530C8E99-B939-4769-A4B3-176418E20FBD}"/>
              </a:ext>
            </a:extLst>
          </p:cNvPr>
          <p:cNvSpPr/>
          <p:nvPr/>
        </p:nvSpPr>
        <p:spPr>
          <a:xfrm>
            <a:off x="5334635" y="4559276"/>
            <a:ext cx="1252383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pagamento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978A4ADE-1EFB-4382-89BB-FC6DE20742FA}"/>
              </a:ext>
            </a:extLst>
          </p:cNvPr>
          <p:cNvGrpSpPr/>
          <p:nvPr/>
        </p:nvGrpSpPr>
        <p:grpSpPr>
          <a:xfrm>
            <a:off x="7654033" y="2766575"/>
            <a:ext cx="2272899" cy="1069091"/>
            <a:chOff x="7588696" y="2969508"/>
            <a:chExt cx="2272899" cy="1069091"/>
          </a:xfrm>
        </p:grpSpPr>
        <p:sp>
          <p:nvSpPr>
            <p:cNvPr id="13" name="Cubo 12">
              <a:extLst>
                <a:ext uri="{FF2B5EF4-FFF2-40B4-BE49-F238E27FC236}">
                  <a16:creationId xmlns:a16="http://schemas.microsoft.com/office/drawing/2014/main" id="{E80196AD-6A41-4D1E-B413-2AD1E67D83DA}"/>
                </a:ext>
              </a:extLst>
            </p:cNvPr>
            <p:cNvSpPr/>
            <p:nvPr/>
          </p:nvSpPr>
          <p:spPr>
            <a:xfrm>
              <a:off x="7588696" y="2969508"/>
              <a:ext cx="2272899" cy="1015853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Setor de Almoxarifado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E47DB1F1-C7E7-422C-83CB-4DA85D64E794}"/>
                </a:ext>
              </a:extLst>
            </p:cNvPr>
            <p:cNvSpPr txBox="1"/>
            <p:nvPr/>
          </p:nvSpPr>
          <p:spPr>
            <a:xfrm>
              <a:off x="7928993" y="3730822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(Nó </a:t>
              </a:r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Operacional</a:t>
              </a:r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F84ECEB-0827-4E04-BB52-FF918D5EAE96}"/>
              </a:ext>
            </a:extLst>
          </p:cNvPr>
          <p:cNvGrpSpPr/>
          <p:nvPr/>
        </p:nvGrpSpPr>
        <p:grpSpPr>
          <a:xfrm>
            <a:off x="5176691" y="2767348"/>
            <a:ext cx="2050231" cy="1015853"/>
            <a:chOff x="7362813" y="1659019"/>
            <a:chExt cx="2272899" cy="1015853"/>
          </a:xfrm>
        </p:grpSpPr>
        <p:sp>
          <p:nvSpPr>
            <p:cNvPr id="33" name="Cubo 32">
              <a:extLst>
                <a:ext uri="{FF2B5EF4-FFF2-40B4-BE49-F238E27FC236}">
                  <a16:creationId xmlns:a16="http://schemas.microsoft.com/office/drawing/2014/main" id="{071D06C6-5DE7-417C-8F38-D2E3DA94DC2B}"/>
                </a:ext>
              </a:extLst>
            </p:cNvPr>
            <p:cNvSpPr/>
            <p:nvPr/>
          </p:nvSpPr>
          <p:spPr>
            <a:xfrm>
              <a:off x="7362813" y="1659019"/>
              <a:ext cx="2272899" cy="1015853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Setor financeiro</a:t>
              </a:r>
            </a:p>
            <a:p>
              <a:pPr algn="ctr"/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08A7210-0801-426D-BC7D-7B345C308957}"/>
                </a:ext>
              </a:extLst>
            </p:cNvPr>
            <p:cNvSpPr txBox="1"/>
            <p:nvPr/>
          </p:nvSpPr>
          <p:spPr>
            <a:xfrm>
              <a:off x="7665620" y="2367095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(Nó </a:t>
              </a:r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Operacional</a:t>
              </a:r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FC473C2C-86BD-4EAB-AB4C-365FA004DF10}"/>
              </a:ext>
            </a:extLst>
          </p:cNvPr>
          <p:cNvSpPr/>
          <p:nvPr/>
        </p:nvSpPr>
        <p:spPr>
          <a:xfrm>
            <a:off x="10549141" y="3293286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Emissora  </a:t>
            </a:r>
          </a:p>
        </p:txBody>
      </p:sp>
    </p:spTree>
    <p:extLst>
      <p:ext uri="{BB962C8B-B14F-4D97-AF65-F5344CB8AC3E}">
        <p14:creationId xmlns:p14="http://schemas.microsoft.com/office/powerpoint/2010/main" val="254526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0F04F79F-B405-486E-97FA-964A083EEAB3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4744817" y="1765751"/>
            <a:ext cx="5802344" cy="1552828"/>
          </a:xfrm>
          <a:prstGeom prst="bentConnector3">
            <a:avLst>
              <a:gd name="adj1" fmla="val 56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E151B4ED-B598-49E5-B850-6C6A7F158E20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>
            <a:off x="4733691" y="3317493"/>
            <a:ext cx="5959504" cy="1524888"/>
          </a:xfrm>
          <a:prstGeom prst="bentConnector3">
            <a:avLst>
              <a:gd name="adj1" fmla="val 79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5F884E77-B4B1-487C-83D7-4792D9D127AE}"/>
              </a:ext>
            </a:extLst>
          </p:cNvPr>
          <p:cNvCxnSpPr>
            <a:cxnSpLocks/>
          </p:cNvCxnSpPr>
          <p:nvPr/>
        </p:nvCxnSpPr>
        <p:spPr>
          <a:xfrm flipH="1" flipV="1">
            <a:off x="4749580" y="3282360"/>
            <a:ext cx="5811685" cy="40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481DBF3-1968-460F-8349-4AAB8CA937E9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>
            <a:off x="3610684" y="3759094"/>
            <a:ext cx="37488" cy="899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FA9A69FC-7B3F-4FC2-AAE2-A4CB89130EBA}"/>
              </a:ext>
            </a:extLst>
          </p:cNvPr>
          <p:cNvCxnSpPr>
            <a:cxnSpLocks/>
            <a:stCxn id="33" idx="1"/>
            <a:endCxn id="42" idx="0"/>
          </p:cNvCxnSpPr>
          <p:nvPr/>
        </p:nvCxnSpPr>
        <p:spPr>
          <a:xfrm flipH="1">
            <a:off x="5938041" y="3021311"/>
            <a:ext cx="136784" cy="1537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DD812855-0820-4BDA-BC1F-8C190E9D1031}"/>
              </a:ext>
            </a:extLst>
          </p:cNvPr>
          <p:cNvCxnSpPr>
            <a:cxnSpLocks/>
            <a:stCxn id="13" idx="1"/>
            <a:endCxn id="17" idx="0"/>
          </p:cNvCxnSpPr>
          <p:nvPr/>
        </p:nvCxnSpPr>
        <p:spPr>
          <a:xfrm>
            <a:off x="8663501" y="3020538"/>
            <a:ext cx="31293" cy="1515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25316"/>
            <a:ext cx="11010900" cy="1034494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Realizar pedido sob medida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6750" y="2805948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875085" y="1443520"/>
            <a:ext cx="684627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4" idx="3"/>
          </p:cNvCxnSpPr>
          <p:nvPr/>
        </p:nvCxnSpPr>
        <p:spPr>
          <a:xfrm>
            <a:off x="1795690" y="3323195"/>
            <a:ext cx="832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2330405" y="1359810"/>
            <a:ext cx="7842295" cy="431474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F9B7922-EE00-4EEB-9228-EA21BFE6FEF8}"/>
              </a:ext>
            </a:extLst>
          </p:cNvPr>
          <p:cNvGrpSpPr/>
          <p:nvPr/>
        </p:nvGrpSpPr>
        <p:grpSpPr>
          <a:xfrm>
            <a:off x="2601216" y="2743241"/>
            <a:ext cx="2272899" cy="1015853"/>
            <a:chOff x="2710601" y="2423394"/>
            <a:chExt cx="2272899" cy="1015853"/>
          </a:xfrm>
        </p:grpSpPr>
        <p:sp>
          <p:nvSpPr>
            <p:cNvPr id="8" name="Cubo 7"/>
            <p:cNvSpPr/>
            <p:nvPr/>
          </p:nvSpPr>
          <p:spPr>
            <a:xfrm>
              <a:off x="2710601" y="2423394"/>
              <a:ext cx="2272899" cy="1015853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Setor de vendas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907293" y="3131470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(Nó Operacional)</a:t>
              </a:r>
            </a:p>
          </p:txBody>
        </p:sp>
      </p:grpSp>
      <p:sp>
        <p:nvSpPr>
          <p:cNvPr id="10" name="Retângulo Arredondado 9"/>
          <p:cNvSpPr/>
          <p:nvPr/>
        </p:nvSpPr>
        <p:spPr>
          <a:xfrm>
            <a:off x="2959062" y="4658705"/>
            <a:ext cx="1378220" cy="63114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pedido sob medida   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55927FF-5CCE-4580-97AD-62A4648F46D2}"/>
              </a:ext>
            </a:extLst>
          </p:cNvPr>
          <p:cNvSpPr/>
          <p:nvPr/>
        </p:nvSpPr>
        <p:spPr>
          <a:xfrm>
            <a:off x="10693195" y="4325134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Banco </a:t>
            </a:r>
          </a:p>
        </p:txBody>
      </p:sp>
      <p:sp>
        <p:nvSpPr>
          <p:cNvPr id="17" name="Retângulo Arredondado 9">
            <a:extLst>
              <a:ext uri="{FF2B5EF4-FFF2-40B4-BE49-F238E27FC236}">
                <a16:creationId xmlns:a16="http://schemas.microsoft.com/office/drawing/2014/main" id="{59C2518D-BE03-4C45-BB4B-D6EF1E892629}"/>
              </a:ext>
            </a:extLst>
          </p:cNvPr>
          <p:cNvSpPr/>
          <p:nvPr/>
        </p:nvSpPr>
        <p:spPr>
          <a:xfrm>
            <a:off x="7764940" y="4536149"/>
            <a:ext cx="1859708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empacotamento sob medida   </a:t>
            </a:r>
          </a:p>
        </p:txBody>
      </p:sp>
      <p:sp>
        <p:nvSpPr>
          <p:cNvPr id="42" name="Retângulo Arredondado 9">
            <a:extLst>
              <a:ext uri="{FF2B5EF4-FFF2-40B4-BE49-F238E27FC236}">
                <a16:creationId xmlns:a16="http://schemas.microsoft.com/office/drawing/2014/main" id="{530C8E99-B939-4769-A4B3-176418E20FBD}"/>
              </a:ext>
            </a:extLst>
          </p:cNvPr>
          <p:cNvSpPr/>
          <p:nvPr/>
        </p:nvSpPr>
        <p:spPr>
          <a:xfrm>
            <a:off x="5286639" y="4559276"/>
            <a:ext cx="1302803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pagamento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978A4ADE-1EFB-4382-89BB-FC6DE20742FA}"/>
              </a:ext>
            </a:extLst>
          </p:cNvPr>
          <p:cNvGrpSpPr/>
          <p:nvPr/>
        </p:nvGrpSpPr>
        <p:grpSpPr>
          <a:xfrm>
            <a:off x="7654033" y="2766575"/>
            <a:ext cx="2272899" cy="1069091"/>
            <a:chOff x="7588696" y="2969508"/>
            <a:chExt cx="2272899" cy="1069091"/>
          </a:xfrm>
        </p:grpSpPr>
        <p:sp>
          <p:nvSpPr>
            <p:cNvPr id="13" name="Cubo 12">
              <a:extLst>
                <a:ext uri="{FF2B5EF4-FFF2-40B4-BE49-F238E27FC236}">
                  <a16:creationId xmlns:a16="http://schemas.microsoft.com/office/drawing/2014/main" id="{E80196AD-6A41-4D1E-B413-2AD1E67D83DA}"/>
                </a:ext>
              </a:extLst>
            </p:cNvPr>
            <p:cNvSpPr/>
            <p:nvPr/>
          </p:nvSpPr>
          <p:spPr>
            <a:xfrm>
              <a:off x="7588696" y="2969508"/>
              <a:ext cx="2272899" cy="1015853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Setor de almoxarifado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E47DB1F1-C7E7-422C-83CB-4DA85D64E794}"/>
                </a:ext>
              </a:extLst>
            </p:cNvPr>
            <p:cNvSpPr txBox="1"/>
            <p:nvPr/>
          </p:nvSpPr>
          <p:spPr>
            <a:xfrm>
              <a:off x="7928993" y="3730822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(Nó </a:t>
              </a:r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Operacional</a:t>
              </a:r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F84ECEB-0827-4E04-BB52-FF918D5EAE96}"/>
              </a:ext>
            </a:extLst>
          </p:cNvPr>
          <p:cNvGrpSpPr/>
          <p:nvPr/>
        </p:nvGrpSpPr>
        <p:grpSpPr>
          <a:xfrm>
            <a:off x="5176691" y="2767348"/>
            <a:ext cx="2050231" cy="1015853"/>
            <a:chOff x="7362813" y="1659019"/>
            <a:chExt cx="2272899" cy="1015853"/>
          </a:xfrm>
        </p:grpSpPr>
        <p:sp>
          <p:nvSpPr>
            <p:cNvPr id="33" name="Cubo 32">
              <a:extLst>
                <a:ext uri="{FF2B5EF4-FFF2-40B4-BE49-F238E27FC236}">
                  <a16:creationId xmlns:a16="http://schemas.microsoft.com/office/drawing/2014/main" id="{071D06C6-5DE7-417C-8F38-D2E3DA94DC2B}"/>
                </a:ext>
              </a:extLst>
            </p:cNvPr>
            <p:cNvSpPr/>
            <p:nvPr/>
          </p:nvSpPr>
          <p:spPr>
            <a:xfrm>
              <a:off x="7362813" y="1659019"/>
              <a:ext cx="2272899" cy="1015853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Setor financeiro</a:t>
              </a:r>
            </a:p>
            <a:p>
              <a:pPr algn="ctr"/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08A7210-0801-426D-BC7D-7B345C308957}"/>
                </a:ext>
              </a:extLst>
            </p:cNvPr>
            <p:cNvSpPr txBox="1"/>
            <p:nvPr/>
          </p:nvSpPr>
          <p:spPr>
            <a:xfrm>
              <a:off x="7665620" y="2367095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(Nó </a:t>
              </a:r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Operacional</a:t>
              </a:r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BB764A1B-41E9-4DF3-A30E-C0ECAAA03AAC}"/>
              </a:ext>
            </a:extLst>
          </p:cNvPr>
          <p:cNvSpPr/>
          <p:nvPr/>
        </p:nvSpPr>
        <p:spPr>
          <a:xfrm>
            <a:off x="10561265" y="2841081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 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669AE9B-2119-4D10-87FD-6C6E87CC8BAC}"/>
              </a:ext>
            </a:extLst>
          </p:cNvPr>
          <p:cNvSpPr/>
          <p:nvPr/>
        </p:nvSpPr>
        <p:spPr>
          <a:xfrm>
            <a:off x="10547161" y="1248504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Emissora  </a:t>
            </a:r>
          </a:p>
        </p:txBody>
      </p:sp>
    </p:spTree>
    <p:extLst>
      <p:ext uri="{BB962C8B-B14F-4D97-AF65-F5344CB8AC3E}">
        <p14:creationId xmlns:p14="http://schemas.microsoft.com/office/powerpoint/2010/main" val="91040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C56AC9E1-6CAA-420A-ABFE-2C41E84C78F0}"/>
              </a:ext>
            </a:extLst>
          </p:cNvPr>
          <p:cNvCxnSpPr>
            <a:cxnSpLocks/>
            <a:stCxn id="18" idx="1"/>
            <a:endCxn id="20" idx="0"/>
          </p:cNvCxnSpPr>
          <p:nvPr/>
        </p:nvCxnSpPr>
        <p:spPr>
          <a:xfrm flipH="1">
            <a:off x="5454656" y="3388827"/>
            <a:ext cx="1085689" cy="1267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92E603FC-9194-4EED-9E3A-5496B0909D75}"/>
              </a:ext>
            </a:extLst>
          </p:cNvPr>
          <p:cNvCxnSpPr>
            <a:cxnSpLocks/>
            <a:stCxn id="18" idx="1"/>
            <a:endCxn id="24" idx="0"/>
          </p:cNvCxnSpPr>
          <p:nvPr/>
        </p:nvCxnSpPr>
        <p:spPr>
          <a:xfrm>
            <a:off x="6540345" y="3388827"/>
            <a:ext cx="870527" cy="1267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563140F-57C4-4A36-A89F-F6EB9FA8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Cancelar pedido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0F94732-69F7-4C59-A491-8E1DD0E81809}"/>
              </a:ext>
            </a:extLst>
          </p:cNvPr>
          <p:cNvSpPr/>
          <p:nvPr/>
        </p:nvSpPr>
        <p:spPr>
          <a:xfrm>
            <a:off x="1229629" y="3220006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2FFB3F4-25AE-4C8B-8E8A-4D8D61C81EC7}"/>
              </a:ext>
            </a:extLst>
          </p:cNvPr>
          <p:cNvSpPr txBox="1"/>
          <p:nvPr/>
        </p:nvSpPr>
        <p:spPr>
          <a:xfrm>
            <a:off x="5130426" y="2535204"/>
            <a:ext cx="297484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500B09C-A2C7-4651-9132-E57C8AFB01F3}"/>
              </a:ext>
            </a:extLst>
          </p:cNvPr>
          <p:cNvCxnSpPr>
            <a:cxnSpLocks/>
            <a:stCxn id="14" idx="3"/>
            <a:endCxn id="18" idx="2"/>
          </p:cNvCxnSpPr>
          <p:nvPr/>
        </p:nvCxnSpPr>
        <p:spPr>
          <a:xfrm flipV="1">
            <a:off x="2842329" y="3769772"/>
            <a:ext cx="2688548" cy="1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Arredondado 7">
            <a:extLst>
              <a:ext uri="{FF2B5EF4-FFF2-40B4-BE49-F238E27FC236}">
                <a16:creationId xmlns:a16="http://schemas.microsoft.com/office/drawing/2014/main" id="{1038A26E-8248-41EC-85FA-37D2642132E4}"/>
              </a:ext>
            </a:extLst>
          </p:cNvPr>
          <p:cNvSpPr/>
          <p:nvPr/>
        </p:nvSpPr>
        <p:spPr>
          <a:xfrm>
            <a:off x="4262083" y="2294303"/>
            <a:ext cx="4801235" cy="340025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B3C125A2-51C8-4A5F-8961-2E479662F823}"/>
              </a:ext>
            </a:extLst>
          </p:cNvPr>
          <p:cNvSpPr/>
          <p:nvPr/>
        </p:nvSpPr>
        <p:spPr>
          <a:xfrm>
            <a:off x="5530877" y="3134864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Setor de vendas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9BF1576-DA2E-4C81-B0A4-9BC4F0CE9695}"/>
              </a:ext>
            </a:extLst>
          </p:cNvPr>
          <p:cNvSpPr txBox="1"/>
          <p:nvPr/>
        </p:nvSpPr>
        <p:spPr>
          <a:xfrm>
            <a:off x="5696670" y="3834216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20" name="Retângulo Arredondado 10">
            <a:extLst>
              <a:ext uri="{FF2B5EF4-FFF2-40B4-BE49-F238E27FC236}">
                <a16:creationId xmlns:a16="http://schemas.microsoft.com/office/drawing/2014/main" id="{CAAD00A2-6DE8-4B9B-AFCA-4F5B95926679}"/>
              </a:ext>
            </a:extLst>
          </p:cNvPr>
          <p:cNvSpPr/>
          <p:nvPr/>
        </p:nvSpPr>
        <p:spPr>
          <a:xfrm>
            <a:off x="4584129" y="4656280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cancelamento do pedido</a:t>
            </a:r>
          </a:p>
        </p:txBody>
      </p:sp>
      <p:sp>
        <p:nvSpPr>
          <p:cNvPr id="24" name="Retângulo Arredondado 10">
            <a:extLst>
              <a:ext uri="{FF2B5EF4-FFF2-40B4-BE49-F238E27FC236}">
                <a16:creationId xmlns:a16="http://schemas.microsoft.com/office/drawing/2014/main" id="{8F175C4A-C62F-44BF-8E0A-B0FA0E0B198E}"/>
              </a:ext>
            </a:extLst>
          </p:cNvPr>
          <p:cNvSpPr/>
          <p:nvPr/>
        </p:nvSpPr>
        <p:spPr>
          <a:xfrm>
            <a:off x="6540345" y="4656280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cancelamento do pedido sob medida</a:t>
            </a:r>
          </a:p>
        </p:txBody>
      </p:sp>
    </p:spTree>
    <p:extLst>
      <p:ext uri="{BB962C8B-B14F-4D97-AF65-F5344CB8AC3E}">
        <p14:creationId xmlns:p14="http://schemas.microsoft.com/office/powerpoint/2010/main" val="68396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55D8F0B3-47BD-4548-B5E0-A34EA95FCBD8}"/>
              </a:ext>
            </a:extLst>
          </p:cNvPr>
          <p:cNvCxnSpPr>
            <a:cxnSpLocks/>
            <a:stCxn id="4" idx="3"/>
            <a:endCxn id="18" idx="4"/>
          </p:cNvCxnSpPr>
          <p:nvPr/>
        </p:nvCxnSpPr>
        <p:spPr>
          <a:xfrm>
            <a:off x="2211639" y="3531287"/>
            <a:ext cx="6824303" cy="103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084CB31-F216-4FC9-AE3F-95BC31694D48}"/>
              </a:ext>
            </a:extLst>
          </p:cNvPr>
          <p:cNvCxnSpPr>
            <a:cxnSpLocks/>
            <a:stCxn id="8" idx="1"/>
            <a:endCxn id="23" idx="0"/>
          </p:cNvCxnSpPr>
          <p:nvPr/>
        </p:nvCxnSpPr>
        <p:spPr>
          <a:xfrm flipH="1">
            <a:off x="4614409" y="3254168"/>
            <a:ext cx="759268" cy="1442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980E8476-A5ED-4F40-8F20-FCB9AF6F1C8E}"/>
              </a:ext>
            </a:extLst>
          </p:cNvPr>
          <p:cNvCxnSpPr>
            <a:cxnSpLocks/>
            <a:stCxn id="8" idx="1"/>
            <a:endCxn id="24" idx="0"/>
          </p:cNvCxnSpPr>
          <p:nvPr/>
        </p:nvCxnSpPr>
        <p:spPr>
          <a:xfrm>
            <a:off x="5373677" y="3254168"/>
            <a:ext cx="878441" cy="144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4FB7E432-1D20-4AC7-B749-284D62324249}"/>
              </a:ext>
            </a:extLst>
          </p:cNvPr>
          <p:cNvCxnSpPr>
            <a:cxnSpLocks/>
            <a:stCxn id="18" idx="1"/>
            <a:endCxn id="25" idx="0"/>
          </p:cNvCxnSpPr>
          <p:nvPr/>
        </p:nvCxnSpPr>
        <p:spPr>
          <a:xfrm>
            <a:off x="8039512" y="3254168"/>
            <a:ext cx="183710" cy="1442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77" y="313372"/>
            <a:ext cx="11728938" cy="1034826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Solicitar devolução/troca do pedido de formas padrão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671059" y="3013874"/>
            <a:ext cx="1540580" cy="103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110517" y="2177035"/>
            <a:ext cx="662060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sp>
        <p:nvSpPr>
          <p:cNvPr id="7" name="Retângulo Arredondado 6"/>
          <p:cNvSpPr/>
          <p:nvPr/>
        </p:nvSpPr>
        <p:spPr>
          <a:xfrm>
            <a:off x="3358096" y="2154085"/>
            <a:ext cx="6164876" cy="373216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6EA8452-20C2-4DD1-A28E-9219B3645C37}"/>
              </a:ext>
            </a:extLst>
          </p:cNvPr>
          <p:cNvGrpSpPr/>
          <p:nvPr/>
        </p:nvGrpSpPr>
        <p:grpSpPr>
          <a:xfrm>
            <a:off x="4465127" y="3000205"/>
            <a:ext cx="2071064" cy="1015853"/>
            <a:chOff x="4845149" y="2837859"/>
            <a:chExt cx="2272899" cy="1015853"/>
          </a:xfrm>
        </p:grpSpPr>
        <p:sp>
          <p:nvSpPr>
            <p:cNvPr id="8" name="Cubo 7"/>
            <p:cNvSpPr/>
            <p:nvPr/>
          </p:nvSpPr>
          <p:spPr>
            <a:xfrm>
              <a:off x="4845149" y="2837859"/>
              <a:ext cx="2272899" cy="1015853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Setor de vendas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5084371" y="3545935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(Nó Operacional)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EFFF5F30-E090-4221-A39E-642479BC267F}"/>
              </a:ext>
            </a:extLst>
          </p:cNvPr>
          <p:cNvGrpSpPr/>
          <p:nvPr/>
        </p:nvGrpSpPr>
        <p:grpSpPr>
          <a:xfrm>
            <a:off x="7043083" y="3000205"/>
            <a:ext cx="2246822" cy="1020270"/>
            <a:chOff x="8638593" y="2925500"/>
            <a:chExt cx="2246822" cy="1020270"/>
          </a:xfrm>
        </p:grpSpPr>
        <p:sp>
          <p:nvSpPr>
            <p:cNvPr id="18" name="Cubo 17">
              <a:extLst>
                <a:ext uri="{FF2B5EF4-FFF2-40B4-BE49-F238E27FC236}">
                  <a16:creationId xmlns:a16="http://schemas.microsoft.com/office/drawing/2014/main" id="{CE2FAD5C-CAD8-47DC-A6B6-919B585D2C42}"/>
                </a:ext>
              </a:extLst>
            </p:cNvPr>
            <p:cNvSpPr/>
            <p:nvPr/>
          </p:nvSpPr>
          <p:spPr>
            <a:xfrm>
              <a:off x="8638593" y="2925500"/>
              <a:ext cx="2246822" cy="1015853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Setor financeiro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ADFC7F1-FBA7-42FC-816D-D9A8DB2E89DC}"/>
                </a:ext>
              </a:extLst>
            </p:cNvPr>
            <p:cNvSpPr txBox="1"/>
            <p:nvPr/>
          </p:nvSpPr>
          <p:spPr>
            <a:xfrm>
              <a:off x="8870288" y="3637993"/>
              <a:ext cx="1529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(Nó Operacional)</a:t>
              </a:r>
            </a:p>
          </p:txBody>
        </p:sp>
      </p:grpSp>
      <p:sp>
        <p:nvSpPr>
          <p:cNvPr id="23" name="Retângulo Arredondado 9">
            <a:extLst>
              <a:ext uri="{FF2B5EF4-FFF2-40B4-BE49-F238E27FC236}">
                <a16:creationId xmlns:a16="http://schemas.microsoft.com/office/drawing/2014/main" id="{91A4513E-4A84-482A-A480-3FD53E09D0F5}"/>
              </a:ext>
            </a:extLst>
          </p:cNvPr>
          <p:cNvSpPr/>
          <p:nvPr/>
        </p:nvSpPr>
        <p:spPr>
          <a:xfrm>
            <a:off x="3840800" y="4696689"/>
            <a:ext cx="1547218" cy="63917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devolução do pedido</a:t>
            </a:r>
          </a:p>
        </p:txBody>
      </p:sp>
      <p:sp>
        <p:nvSpPr>
          <p:cNvPr id="24" name="Retângulo Arredondado 9">
            <a:extLst>
              <a:ext uri="{FF2B5EF4-FFF2-40B4-BE49-F238E27FC236}">
                <a16:creationId xmlns:a16="http://schemas.microsoft.com/office/drawing/2014/main" id="{689AD128-9B12-4797-AAEC-0B16D4392271}"/>
              </a:ext>
            </a:extLst>
          </p:cNvPr>
          <p:cNvSpPr/>
          <p:nvPr/>
        </p:nvSpPr>
        <p:spPr>
          <a:xfrm>
            <a:off x="5478509" y="4696691"/>
            <a:ext cx="1547218" cy="63917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troca do pedido</a:t>
            </a:r>
          </a:p>
        </p:txBody>
      </p:sp>
      <p:sp>
        <p:nvSpPr>
          <p:cNvPr id="25" name="Retângulo Arredondado 9">
            <a:extLst>
              <a:ext uri="{FF2B5EF4-FFF2-40B4-BE49-F238E27FC236}">
                <a16:creationId xmlns:a16="http://schemas.microsoft.com/office/drawing/2014/main" id="{222ED160-844E-4B81-B39A-12364B59AA9F}"/>
              </a:ext>
            </a:extLst>
          </p:cNvPr>
          <p:cNvSpPr/>
          <p:nvPr/>
        </p:nvSpPr>
        <p:spPr>
          <a:xfrm>
            <a:off x="7449613" y="4696688"/>
            <a:ext cx="1547218" cy="63917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estorno</a:t>
            </a:r>
          </a:p>
        </p:txBody>
      </p:sp>
    </p:spTree>
    <p:extLst>
      <p:ext uri="{BB962C8B-B14F-4D97-AF65-F5344CB8AC3E}">
        <p14:creationId xmlns:p14="http://schemas.microsoft.com/office/powerpoint/2010/main" val="74250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1B6C749-6105-4250-9D96-3797FCC3AA4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935902" y="3843708"/>
            <a:ext cx="0" cy="91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7044505-B8A8-4D07-A667-D4658ECAF6CB}"/>
              </a:ext>
            </a:extLst>
          </p:cNvPr>
          <p:cNvCxnSpPr>
            <a:cxnSpLocks/>
            <a:stCxn id="16" idx="0"/>
            <a:endCxn id="17" idx="0"/>
          </p:cNvCxnSpPr>
          <p:nvPr/>
        </p:nvCxnSpPr>
        <p:spPr>
          <a:xfrm>
            <a:off x="9530661" y="3833455"/>
            <a:ext cx="0" cy="923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Suprir produtos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638780" y="2466040"/>
            <a:ext cx="555673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11" idx="3"/>
            <a:endCxn id="13" idx="4"/>
          </p:cNvCxnSpPr>
          <p:nvPr/>
        </p:nvCxnSpPr>
        <p:spPr>
          <a:xfrm flipV="1">
            <a:off x="3612497" y="3777424"/>
            <a:ext cx="6957442" cy="17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5433646" y="2233247"/>
            <a:ext cx="6016871" cy="35480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bo 7"/>
          <p:cNvSpPr/>
          <p:nvPr/>
        </p:nvSpPr>
        <p:spPr>
          <a:xfrm>
            <a:off x="5978009" y="316049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Setor de compras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162293" y="3868569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0" name="Retângulo Arredondado 9"/>
          <p:cNvSpPr/>
          <p:nvPr/>
        </p:nvSpPr>
        <p:spPr>
          <a:xfrm>
            <a:off x="6065375" y="4757405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compra de produtos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E71F2E2-516E-4CCE-83DA-8CD7102E4646}"/>
              </a:ext>
            </a:extLst>
          </p:cNvPr>
          <p:cNvSpPr/>
          <p:nvPr/>
        </p:nvSpPr>
        <p:spPr>
          <a:xfrm>
            <a:off x="1994713" y="3206714"/>
            <a:ext cx="1617784" cy="11773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  </a:t>
            </a: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092E5AF6-1F3B-42C0-8997-B4B0787C12CB}"/>
              </a:ext>
            </a:extLst>
          </p:cNvPr>
          <p:cNvSpPr/>
          <p:nvPr/>
        </p:nvSpPr>
        <p:spPr>
          <a:xfrm>
            <a:off x="8551003" y="3142516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Setor de almoxarifado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D898677-365E-409D-8533-71E889B84FC0}"/>
              </a:ext>
            </a:extLst>
          </p:cNvPr>
          <p:cNvSpPr txBox="1"/>
          <p:nvPr/>
        </p:nvSpPr>
        <p:spPr>
          <a:xfrm>
            <a:off x="8757052" y="3833455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7" name="Retângulo Arredondado 9">
            <a:extLst>
              <a:ext uri="{FF2B5EF4-FFF2-40B4-BE49-F238E27FC236}">
                <a16:creationId xmlns:a16="http://schemas.microsoft.com/office/drawing/2014/main" id="{6B9319FF-DD73-4E36-9A7B-8677DBC4A2EE}"/>
              </a:ext>
            </a:extLst>
          </p:cNvPr>
          <p:cNvSpPr/>
          <p:nvPr/>
        </p:nvSpPr>
        <p:spPr>
          <a:xfrm>
            <a:off x="8514166" y="4757405"/>
            <a:ext cx="2032990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Tratar abastecimento de estoque</a:t>
            </a:r>
          </a:p>
        </p:txBody>
      </p:sp>
    </p:spTree>
    <p:extLst>
      <p:ext uri="{BB962C8B-B14F-4D97-AF65-F5344CB8AC3E}">
        <p14:creationId xmlns:p14="http://schemas.microsoft.com/office/powerpoint/2010/main" val="226422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239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Cenário: Solicitar orçamento para formas sob medidas</vt:lpstr>
      <vt:lpstr>Cenário: Solicitar orçamento para formas padrão</vt:lpstr>
      <vt:lpstr>Cenário: Realizar pedido</vt:lpstr>
      <vt:lpstr>Cenário: Realizar pedido sob medida</vt:lpstr>
      <vt:lpstr>Cenário: Cancelar pedido</vt:lpstr>
      <vt:lpstr>Cenário: Solicitar devolução/troca do pedido de formas padrão</vt:lpstr>
      <vt:lpstr>Cenário: Suprir produtos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Rafaela Oliveira De Sousa</dc:creator>
  <cp:lastModifiedBy>Gyovane Souzza</cp:lastModifiedBy>
  <cp:revision>50</cp:revision>
  <dcterms:created xsi:type="dcterms:W3CDTF">2021-02-25T19:30:22Z</dcterms:created>
  <dcterms:modified xsi:type="dcterms:W3CDTF">2021-06-02T16:52:29Z</dcterms:modified>
</cp:coreProperties>
</file>