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4"/>
  </p:handoutMasterIdLst>
  <p:sldIdLst>
    <p:sldId id="256" r:id="rId3"/>
    <p:sldId id="30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6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/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5"/>
            <p:cNvSpPr/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/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0" name="Freeform 15"/>
          <p:cNvSpPr/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/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33"/>
            <p:cNvSpPr/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29"/>
            <p:cNvSpPr/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25"/>
            <p:cNvSpPr/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21"/>
            <p:cNvSpPr/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-1" fmla="*/ 0 w 12206068"/>
                <a:gd name="connsiteY0-2" fmla="*/ 1026941 h 1583223"/>
                <a:gd name="connsiteX1-3" fmla="*/ 12206068 w 12206068"/>
                <a:gd name="connsiteY1-4" fmla="*/ 0 h 1583223"/>
                <a:gd name="connsiteX2-5" fmla="*/ 12192000 w 12206068"/>
                <a:gd name="connsiteY2-6" fmla="*/ 1583223 h 1583223"/>
                <a:gd name="connsiteX3-7" fmla="*/ 0 w 12206068"/>
                <a:gd name="connsiteY3-8" fmla="*/ 1583223 h 1583223"/>
                <a:gd name="connsiteX4-9" fmla="*/ 0 w 12206068"/>
                <a:gd name="connsiteY4-10" fmla="*/ 1026941 h 1583223"/>
                <a:gd name="connsiteX0-11" fmla="*/ 0 w 12192000"/>
                <a:gd name="connsiteY0-12" fmla="*/ 34281 h 590563"/>
                <a:gd name="connsiteX1-13" fmla="*/ 12086619 w 12192000"/>
                <a:gd name="connsiteY1-14" fmla="*/ 0 h 590563"/>
                <a:gd name="connsiteX2-15" fmla="*/ 12192000 w 12192000"/>
                <a:gd name="connsiteY2-16" fmla="*/ 590563 h 590563"/>
                <a:gd name="connsiteX3-17" fmla="*/ 0 w 12192000"/>
                <a:gd name="connsiteY3-18" fmla="*/ 590563 h 590563"/>
                <a:gd name="connsiteX4-19" fmla="*/ 0 w 12192000"/>
                <a:gd name="connsiteY4-20" fmla="*/ 34281 h 590563"/>
                <a:gd name="connsiteX0-21" fmla="*/ 0 w 12193711"/>
                <a:gd name="connsiteY0-22" fmla="*/ 244346 h 800628"/>
                <a:gd name="connsiteX1-23" fmla="*/ 12193711 w 12193711"/>
                <a:gd name="connsiteY1-24" fmla="*/ 0 h 800628"/>
                <a:gd name="connsiteX2-25" fmla="*/ 12192000 w 12193711"/>
                <a:gd name="connsiteY2-26" fmla="*/ 800628 h 800628"/>
                <a:gd name="connsiteX3-27" fmla="*/ 0 w 12193711"/>
                <a:gd name="connsiteY3-28" fmla="*/ 800628 h 800628"/>
                <a:gd name="connsiteX4-29" fmla="*/ 0 w 12193711"/>
                <a:gd name="connsiteY4-30" fmla="*/ 244346 h 800628"/>
                <a:gd name="connsiteX0-31" fmla="*/ 98854 w 12193711"/>
                <a:gd name="connsiteY0-32" fmla="*/ 577978 h 800628"/>
                <a:gd name="connsiteX1-33" fmla="*/ 12193711 w 12193711"/>
                <a:gd name="connsiteY1-34" fmla="*/ 0 h 800628"/>
                <a:gd name="connsiteX2-35" fmla="*/ 12192000 w 12193711"/>
                <a:gd name="connsiteY2-36" fmla="*/ 800628 h 800628"/>
                <a:gd name="connsiteX3-37" fmla="*/ 0 w 12193711"/>
                <a:gd name="connsiteY3-38" fmla="*/ 800628 h 800628"/>
                <a:gd name="connsiteX4-39" fmla="*/ 98854 w 12193711"/>
                <a:gd name="connsiteY4-40" fmla="*/ 577978 h 800628"/>
                <a:gd name="connsiteX0-41" fmla="*/ 4119 w 12193711"/>
                <a:gd name="connsiteY0-42" fmla="*/ 606811 h 800628"/>
                <a:gd name="connsiteX1-43" fmla="*/ 12193711 w 12193711"/>
                <a:gd name="connsiteY1-44" fmla="*/ 0 h 800628"/>
                <a:gd name="connsiteX2-45" fmla="*/ 12192000 w 12193711"/>
                <a:gd name="connsiteY2-46" fmla="*/ 800628 h 800628"/>
                <a:gd name="connsiteX3-47" fmla="*/ 0 w 12193711"/>
                <a:gd name="connsiteY3-48" fmla="*/ 800628 h 800628"/>
                <a:gd name="connsiteX4-49" fmla="*/ 4119 w 12193711"/>
                <a:gd name="connsiteY4-50" fmla="*/ 606811 h 800628"/>
                <a:gd name="connsiteX0-51" fmla="*/ 135924 w 12193711"/>
                <a:gd name="connsiteY0-52" fmla="*/ 590335 h 800628"/>
                <a:gd name="connsiteX1-53" fmla="*/ 12193711 w 12193711"/>
                <a:gd name="connsiteY1-54" fmla="*/ 0 h 800628"/>
                <a:gd name="connsiteX2-55" fmla="*/ 12192000 w 12193711"/>
                <a:gd name="connsiteY2-56" fmla="*/ 800628 h 800628"/>
                <a:gd name="connsiteX3-57" fmla="*/ 0 w 12193711"/>
                <a:gd name="connsiteY3-58" fmla="*/ 800628 h 800628"/>
                <a:gd name="connsiteX4-59" fmla="*/ 135924 w 12193711"/>
                <a:gd name="connsiteY4-60" fmla="*/ 590335 h 800628"/>
                <a:gd name="connsiteX0-61" fmla="*/ 0 w 12197830"/>
                <a:gd name="connsiteY0-62" fmla="*/ 577978 h 800628"/>
                <a:gd name="connsiteX1-63" fmla="*/ 12197830 w 12197830"/>
                <a:gd name="connsiteY1-64" fmla="*/ 0 h 800628"/>
                <a:gd name="connsiteX2-65" fmla="*/ 12196119 w 12197830"/>
                <a:gd name="connsiteY2-66" fmla="*/ 800628 h 800628"/>
                <a:gd name="connsiteX3-67" fmla="*/ 4119 w 12197830"/>
                <a:gd name="connsiteY3-68" fmla="*/ 800628 h 800628"/>
                <a:gd name="connsiteX4-69" fmla="*/ 0 w 12197830"/>
                <a:gd name="connsiteY4-70" fmla="*/ 577978 h 800628"/>
                <a:gd name="connsiteX0-71" fmla="*/ 0 w 12196127"/>
                <a:gd name="connsiteY0-72" fmla="*/ 414454 h 637104"/>
                <a:gd name="connsiteX1-73" fmla="*/ 12167795 w 12196127"/>
                <a:gd name="connsiteY1-74" fmla="*/ 0 h 637104"/>
                <a:gd name="connsiteX2-75" fmla="*/ 12196119 w 12196127"/>
                <a:gd name="connsiteY2-76" fmla="*/ 637104 h 637104"/>
                <a:gd name="connsiteX3-77" fmla="*/ 4119 w 12196127"/>
                <a:gd name="connsiteY3-78" fmla="*/ 637104 h 637104"/>
                <a:gd name="connsiteX4-79" fmla="*/ 0 w 12196127"/>
                <a:gd name="connsiteY4-80" fmla="*/ 414454 h 637104"/>
                <a:gd name="connsiteX0-81" fmla="*/ 0 w 12196196"/>
                <a:gd name="connsiteY0-82" fmla="*/ 411116 h 633766"/>
                <a:gd name="connsiteX1-83" fmla="*/ 12194493 w 12196196"/>
                <a:gd name="connsiteY1-84" fmla="*/ 0 h 633766"/>
                <a:gd name="connsiteX2-85" fmla="*/ 12196119 w 12196196"/>
                <a:gd name="connsiteY2-86" fmla="*/ 633766 h 633766"/>
                <a:gd name="connsiteX3-87" fmla="*/ 4119 w 12196196"/>
                <a:gd name="connsiteY3-88" fmla="*/ 633766 h 633766"/>
                <a:gd name="connsiteX4-89" fmla="*/ 0 w 12196196"/>
                <a:gd name="connsiteY4-90" fmla="*/ 411116 h 633766"/>
                <a:gd name="connsiteX0-91" fmla="*/ 0 w 12196123"/>
                <a:gd name="connsiteY0-92" fmla="*/ 374407 h 597057"/>
                <a:gd name="connsiteX1-93" fmla="*/ 12147772 w 12196123"/>
                <a:gd name="connsiteY1-94" fmla="*/ 0 h 597057"/>
                <a:gd name="connsiteX2-95" fmla="*/ 12196119 w 12196123"/>
                <a:gd name="connsiteY2-96" fmla="*/ 597057 h 597057"/>
                <a:gd name="connsiteX3-97" fmla="*/ 4119 w 12196123"/>
                <a:gd name="connsiteY3-98" fmla="*/ 597057 h 597057"/>
                <a:gd name="connsiteX4-99" fmla="*/ 0 w 12196123"/>
                <a:gd name="connsiteY4-100" fmla="*/ 374407 h 597057"/>
                <a:gd name="connsiteX0-101" fmla="*/ 0 w 12196196"/>
                <a:gd name="connsiteY0-102" fmla="*/ 404442 h 627092"/>
                <a:gd name="connsiteX1-103" fmla="*/ 12194493 w 12196196"/>
                <a:gd name="connsiteY1-104" fmla="*/ 0 h 627092"/>
                <a:gd name="connsiteX2-105" fmla="*/ 12196119 w 12196196"/>
                <a:gd name="connsiteY2-106" fmla="*/ 627092 h 627092"/>
                <a:gd name="connsiteX3-107" fmla="*/ 4119 w 12196196"/>
                <a:gd name="connsiteY3-108" fmla="*/ 627092 h 627092"/>
                <a:gd name="connsiteX4-109" fmla="*/ 0 w 12196196"/>
                <a:gd name="connsiteY4-110" fmla="*/ 404442 h 627092"/>
                <a:gd name="connsiteX0-111" fmla="*/ 0 w 12196123"/>
                <a:gd name="connsiteY0-112" fmla="*/ 391093 h 613743"/>
                <a:gd name="connsiteX1-113" fmla="*/ 12141097 w 12196123"/>
                <a:gd name="connsiteY1-114" fmla="*/ 0 h 613743"/>
                <a:gd name="connsiteX2-115" fmla="*/ 12196119 w 12196123"/>
                <a:gd name="connsiteY2-116" fmla="*/ 613743 h 613743"/>
                <a:gd name="connsiteX3-117" fmla="*/ 4119 w 12196123"/>
                <a:gd name="connsiteY3-118" fmla="*/ 613743 h 613743"/>
                <a:gd name="connsiteX4-119" fmla="*/ 0 w 12196123"/>
                <a:gd name="connsiteY4-120" fmla="*/ 391093 h 613743"/>
                <a:gd name="connsiteX0-121" fmla="*/ 0 w 12197830"/>
                <a:gd name="connsiteY0-122" fmla="*/ 407779 h 630429"/>
                <a:gd name="connsiteX1-123" fmla="*/ 12197830 w 12197830"/>
                <a:gd name="connsiteY1-124" fmla="*/ 0 h 630429"/>
                <a:gd name="connsiteX2-125" fmla="*/ 12196119 w 12197830"/>
                <a:gd name="connsiteY2-126" fmla="*/ 630429 h 630429"/>
                <a:gd name="connsiteX3-127" fmla="*/ 4119 w 12197830"/>
                <a:gd name="connsiteY3-128" fmla="*/ 630429 h 630429"/>
                <a:gd name="connsiteX4-129" fmla="*/ 0 w 12197830"/>
                <a:gd name="connsiteY4-130" fmla="*/ 407779 h 630429"/>
                <a:gd name="connsiteX0-131" fmla="*/ 0 w 12197830"/>
                <a:gd name="connsiteY0-132" fmla="*/ 0 h 6877450"/>
                <a:gd name="connsiteX1-133" fmla="*/ 12197830 w 12197830"/>
                <a:gd name="connsiteY1-134" fmla="*/ 6247021 h 6877450"/>
                <a:gd name="connsiteX2-135" fmla="*/ 12196119 w 12197830"/>
                <a:gd name="connsiteY2-136" fmla="*/ 6877450 h 6877450"/>
                <a:gd name="connsiteX3-137" fmla="*/ 4119 w 12197830"/>
                <a:gd name="connsiteY3-138" fmla="*/ 6877450 h 6877450"/>
                <a:gd name="connsiteX4-139" fmla="*/ 0 w 12197830"/>
                <a:gd name="connsiteY4-140" fmla="*/ 0 h 6877450"/>
                <a:gd name="connsiteX0-141" fmla="*/ 0 w 12196119"/>
                <a:gd name="connsiteY0-142" fmla="*/ 1379 h 6878829"/>
                <a:gd name="connsiteX1-143" fmla="*/ 4996930 w 12196119"/>
                <a:gd name="connsiteY1-144" fmla="*/ 0 h 6878829"/>
                <a:gd name="connsiteX2-145" fmla="*/ 12196119 w 12196119"/>
                <a:gd name="connsiteY2-146" fmla="*/ 6878829 h 6878829"/>
                <a:gd name="connsiteX3-147" fmla="*/ 4119 w 12196119"/>
                <a:gd name="connsiteY3-148" fmla="*/ 6878829 h 6878829"/>
                <a:gd name="connsiteX4-149" fmla="*/ 0 w 12196119"/>
                <a:gd name="connsiteY4-150" fmla="*/ 1379 h 6878829"/>
                <a:gd name="connsiteX0-151" fmla="*/ 0 w 5350819"/>
                <a:gd name="connsiteY0-152" fmla="*/ 1379 h 6878829"/>
                <a:gd name="connsiteX1-153" fmla="*/ 4996930 w 5350819"/>
                <a:gd name="connsiteY1-154" fmla="*/ 0 h 6878829"/>
                <a:gd name="connsiteX2-155" fmla="*/ 5350819 w 5350819"/>
                <a:gd name="connsiteY2-156" fmla="*/ 6878829 h 6878829"/>
                <a:gd name="connsiteX3-157" fmla="*/ 4119 w 5350819"/>
                <a:gd name="connsiteY3-158" fmla="*/ 6878829 h 6878829"/>
                <a:gd name="connsiteX4-159" fmla="*/ 0 w 5350819"/>
                <a:gd name="connsiteY4-160" fmla="*/ 1379 h 6878829"/>
                <a:gd name="connsiteX0-161" fmla="*/ 0 w 5350819"/>
                <a:gd name="connsiteY0-162" fmla="*/ 1379 h 6878829"/>
                <a:gd name="connsiteX1-163" fmla="*/ 4044430 w 5350819"/>
                <a:gd name="connsiteY1-164" fmla="*/ 0 h 6878829"/>
                <a:gd name="connsiteX2-165" fmla="*/ 5350819 w 5350819"/>
                <a:gd name="connsiteY2-166" fmla="*/ 6878829 h 6878829"/>
                <a:gd name="connsiteX3-167" fmla="*/ 4119 w 5350819"/>
                <a:gd name="connsiteY3-168" fmla="*/ 6878829 h 6878829"/>
                <a:gd name="connsiteX4-169" fmla="*/ 0 w 5350819"/>
                <a:gd name="connsiteY4-170" fmla="*/ 1379 h 6878829"/>
                <a:gd name="connsiteX0-171" fmla="*/ 0 w 5046019"/>
                <a:gd name="connsiteY0-172" fmla="*/ 1379 h 6878829"/>
                <a:gd name="connsiteX1-173" fmla="*/ 4044430 w 5046019"/>
                <a:gd name="connsiteY1-174" fmla="*/ 0 h 6878829"/>
                <a:gd name="connsiteX2-175" fmla="*/ 5046019 w 5046019"/>
                <a:gd name="connsiteY2-176" fmla="*/ 6878829 h 6878829"/>
                <a:gd name="connsiteX3-177" fmla="*/ 4119 w 5046019"/>
                <a:gd name="connsiteY3-178" fmla="*/ 6878829 h 6878829"/>
                <a:gd name="connsiteX4-179" fmla="*/ 0 w 5046019"/>
                <a:gd name="connsiteY4-180" fmla="*/ 1379 h 6878829"/>
                <a:gd name="connsiteX0-181" fmla="*/ 0 w 5046019"/>
                <a:gd name="connsiteY0-182" fmla="*/ 0 h 6877450"/>
                <a:gd name="connsiteX1-183" fmla="*/ 4052693 w 5046019"/>
                <a:gd name="connsiteY1-184" fmla="*/ 72985 h 6877450"/>
                <a:gd name="connsiteX2-185" fmla="*/ 5046019 w 5046019"/>
                <a:gd name="connsiteY2-186" fmla="*/ 6877450 h 6877450"/>
                <a:gd name="connsiteX3-187" fmla="*/ 4119 w 5046019"/>
                <a:gd name="connsiteY3-188" fmla="*/ 6877450 h 6877450"/>
                <a:gd name="connsiteX4-189" fmla="*/ 0 w 5046019"/>
                <a:gd name="connsiteY4-190" fmla="*/ 0 h 6877450"/>
                <a:gd name="connsiteX0-191" fmla="*/ 0 w 5046019"/>
                <a:gd name="connsiteY0-192" fmla="*/ 0 h 6877450"/>
                <a:gd name="connsiteX1-193" fmla="*/ 4047185 w 5046019"/>
                <a:gd name="connsiteY1-194" fmla="*/ 9638 h 6877450"/>
                <a:gd name="connsiteX2-195" fmla="*/ 5046019 w 5046019"/>
                <a:gd name="connsiteY2-196" fmla="*/ 6877450 h 6877450"/>
                <a:gd name="connsiteX3-197" fmla="*/ 4119 w 5046019"/>
                <a:gd name="connsiteY3-198" fmla="*/ 6877450 h 6877450"/>
                <a:gd name="connsiteX4-199" fmla="*/ 0 w 5046019"/>
                <a:gd name="connsiteY4-200" fmla="*/ 0 h 6877450"/>
                <a:gd name="connsiteX0-201" fmla="*/ 0 w 5046019"/>
                <a:gd name="connsiteY0-202" fmla="*/ 0 h 6877450"/>
                <a:gd name="connsiteX1-203" fmla="*/ 4058202 w 5046019"/>
                <a:gd name="connsiteY1-204" fmla="*/ 64722 h 6877450"/>
                <a:gd name="connsiteX2-205" fmla="*/ 5046019 w 5046019"/>
                <a:gd name="connsiteY2-206" fmla="*/ 6877450 h 6877450"/>
                <a:gd name="connsiteX3-207" fmla="*/ 4119 w 5046019"/>
                <a:gd name="connsiteY3-208" fmla="*/ 6877450 h 6877450"/>
                <a:gd name="connsiteX4-209" fmla="*/ 0 w 5046019"/>
                <a:gd name="connsiteY4-210" fmla="*/ 0 h 6877450"/>
                <a:gd name="connsiteX0-211" fmla="*/ 0 w 5046019"/>
                <a:gd name="connsiteY0-212" fmla="*/ 0 h 6877450"/>
                <a:gd name="connsiteX1-213" fmla="*/ 4052694 w 5046019"/>
                <a:gd name="connsiteY1-214" fmla="*/ 6884 h 6877450"/>
                <a:gd name="connsiteX2-215" fmla="*/ 5046019 w 5046019"/>
                <a:gd name="connsiteY2-216" fmla="*/ 6877450 h 6877450"/>
                <a:gd name="connsiteX3-217" fmla="*/ 4119 w 5046019"/>
                <a:gd name="connsiteY3-218" fmla="*/ 6877450 h 6877450"/>
                <a:gd name="connsiteX4-219" fmla="*/ 0 w 5046019"/>
                <a:gd name="connsiteY4-220" fmla="*/ 0 h 6877450"/>
                <a:gd name="connsiteX0-221" fmla="*/ 0 w 5043265"/>
                <a:gd name="connsiteY0-222" fmla="*/ 31675 h 6870566"/>
                <a:gd name="connsiteX1-223" fmla="*/ 4049940 w 5043265"/>
                <a:gd name="connsiteY1-224" fmla="*/ 0 h 6870566"/>
                <a:gd name="connsiteX2-225" fmla="*/ 5043265 w 5043265"/>
                <a:gd name="connsiteY2-226" fmla="*/ 6870566 h 6870566"/>
                <a:gd name="connsiteX3-227" fmla="*/ 1365 w 5043265"/>
                <a:gd name="connsiteY3-228" fmla="*/ 6870566 h 6870566"/>
                <a:gd name="connsiteX4-229" fmla="*/ 0 w 5043265"/>
                <a:gd name="connsiteY4-230" fmla="*/ 31675 h 6870566"/>
                <a:gd name="connsiteX0-231" fmla="*/ 0 w 5043265"/>
                <a:gd name="connsiteY0-232" fmla="*/ 1379 h 6870566"/>
                <a:gd name="connsiteX1-233" fmla="*/ 4049940 w 5043265"/>
                <a:gd name="connsiteY1-234" fmla="*/ 0 h 6870566"/>
                <a:gd name="connsiteX2-235" fmla="*/ 5043265 w 5043265"/>
                <a:gd name="connsiteY2-236" fmla="*/ 6870566 h 6870566"/>
                <a:gd name="connsiteX3-237" fmla="*/ 1365 w 5043265"/>
                <a:gd name="connsiteY3-238" fmla="*/ 6870566 h 6870566"/>
                <a:gd name="connsiteX4-239" fmla="*/ 0 w 5043265"/>
                <a:gd name="connsiteY4-240" fmla="*/ 1379 h 6870566"/>
                <a:gd name="connsiteX0-241" fmla="*/ 0 w 5043265"/>
                <a:gd name="connsiteY0-242" fmla="*/ 1379 h 6870566"/>
                <a:gd name="connsiteX1-243" fmla="*/ 4049940 w 5043265"/>
                <a:gd name="connsiteY1-244" fmla="*/ 0 h 6870566"/>
                <a:gd name="connsiteX2-245" fmla="*/ 5043265 w 5043265"/>
                <a:gd name="connsiteY2-246" fmla="*/ 6870566 h 6870566"/>
                <a:gd name="connsiteX3-247" fmla="*/ 83992 w 5043265"/>
                <a:gd name="connsiteY3-248" fmla="*/ 6843024 h 6870566"/>
                <a:gd name="connsiteX4-249" fmla="*/ 0 w 5043265"/>
                <a:gd name="connsiteY4-250" fmla="*/ 1379 h 6870566"/>
                <a:gd name="connsiteX0-251" fmla="*/ 0 w 5043265"/>
                <a:gd name="connsiteY0-252" fmla="*/ 1379 h 6870566"/>
                <a:gd name="connsiteX1-253" fmla="*/ 4049940 w 5043265"/>
                <a:gd name="connsiteY1-254" fmla="*/ 0 h 6870566"/>
                <a:gd name="connsiteX2-255" fmla="*/ 5043265 w 5043265"/>
                <a:gd name="connsiteY2-256" fmla="*/ 6870566 h 6870566"/>
                <a:gd name="connsiteX3-257" fmla="*/ 4120 w 5043265"/>
                <a:gd name="connsiteY3-258" fmla="*/ 6859550 h 6870566"/>
                <a:gd name="connsiteX4-259" fmla="*/ 0 w 5043265"/>
                <a:gd name="connsiteY4-260" fmla="*/ 1379 h 6870566"/>
                <a:gd name="connsiteX0-261" fmla="*/ 0 w 5043265"/>
                <a:gd name="connsiteY0-262" fmla="*/ 1379 h 6870566"/>
                <a:gd name="connsiteX1-263" fmla="*/ 4049940 w 5043265"/>
                <a:gd name="connsiteY1-264" fmla="*/ 0 h 6870566"/>
                <a:gd name="connsiteX2-265" fmla="*/ 5043265 w 5043265"/>
                <a:gd name="connsiteY2-266" fmla="*/ 6870566 h 6870566"/>
                <a:gd name="connsiteX3-267" fmla="*/ 1366 w 5043265"/>
                <a:gd name="connsiteY3-268" fmla="*/ 6859550 h 6870566"/>
                <a:gd name="connsiteX4-269" fmla="*/ 0 w 5043265"/>
                <a:gd name="connsiteY4-270" fmla="*/ 1379 h 6870566"/>
                <a:gd name="connsiteX0-271" fmla="*/ 0 w 5037757"/>
                <a:gd name="connsiteY0-272" fmla="*/ 1379 h 6859550"/>
                <a:gd name="connsiteX1-273" fmla="*/ 4049940 w 5037757"/>
                <a:gd name="connsiteY1-274" fmla="*/ 0 h 6859550"/>
                <a:gd name="connsiteX2-275" fmla="*/ 5037757 w 5037757"/>
                <a:gd name="connsiteY2-276" fmla="*/ 6837515 h 6859550"/>
                <a:gd name="connsiteX3-277" fmla="*/ 1366 w 5037757"/>
                <a:gd name="connsiteY3-278" fmla="*/ 6859550 h 6859550"/>
                <a:gd name="connsiteX4-279" fmla="*/ 0 w 5037757"/>
                <a:gd name="connsiteY4-280" fmla="*/ 1379 h 6859550"/>
                <a:gd name="connsiteX0-281" fmla="*/ 0 w 5035002"/>
                <a:gd name="connsiteY0-282" fmla="*/ 1379 h 6859550"/>
                <a:gd name="connsiteX1-283" fmla="*/ 4049940 w 5035002"/>
                <a:gd name="connsiteY1-284" fmla="*/ 0 h 6859550"/>
                <a:gd name="connsiteX2-285" fmla="*/ 5035002 w 5035002"/>
                <a:gd name="connsiteY2-286" fmla="*/ 6859549 h 6859550"/>
                <a:gd name="connsiteX3-287" fmla="*/ 1366 w 5035002"/>
                <a:gd name="connsiteY3-288" fmla="*/ 6859550 h 6859550"/>
                <a:gd name="connsiteX4-289" fmla="*/ 0 w 5035002"/>
                <a:gd name="connsiteY4-290" fmla="*/ 1379 h 6859550"/>
                <a:gd name="connsiteX0-291" fmla="*/ 0 w 5035002"/>
                <a:gd name="connsiteY0-292" fmla="*/ 1379 h 6859550"/>
                <a:gd name="connsiteX1-293" fmla="*/ 4049940 w 5035002"/>
                <a:gd name="connsiteY1-294" fmla="*/ 0 h 6859550"/>
                <a:gd name="connsiteX2-295" fmla="*/ 5035002 w 5035002"/>
                <a:gd name="connsiteY2-296" fmla="*/ 6859549 h 6859550"/>
                <a:gd name="connsiteX3-297" fmla="*/ 1366 w 5035002"/>
                <a:gd name="connsiteY3-298" fmla="*/ 6859550 h 6859550"/>
                <a:gd name="connsiteX4-299" fmla="*/ 0 w 5035002"/>
                <a:gd name="connsiteY4-300" fmla="*/ 1379 h 6859550"/>
                <a:gd name="connsiteX0-301" fmla="*/ 0 w 5035002"/>
                <a:gd name="connsiteY0-302" fmla="*/ 1379 h 6859550"/>
                <a:gd name="connsiteX1-303" fmla="*/ 4049940 w 5035002"/>
                <a:gd name="connsiteY1-304" fmla="*/ 0 h 6859550"/>
                <a:gd name="connsiteX2-305" fmla="*/ 5035002 w 5035002"/>
                <a:gd name="connsiteY2-306" fmla="*/ 6859549 h 6859550"/>
                <a:gd name="connsiteX3-307" fmla="*/ 1366 w 5035002"/>
                <a:gd name="connsiteY3-308" fmla="*/ 6859550 h 6859550"/>
                <a:gd name="connsiteX4-309" fmla="*/ 0 w 5035002"/>
                <a:gd name="connsiteY4-310" fmla="*/ 1379 h 6859550"/>
                <a:gd name="connsiteX0-311" fmla="*/ 0 w 5035002"/>
                <a:gd name="connsiteY0-312" fmla="*/ 1379 h 6859550"/>
                <a:gd name="connsiteX1-313" fmla="*/ 4049940 w 5035002"/>
                <a:gd name="connsiteY1-314" fmla="*/ 0 h 6859550"/>
                <a:gd name="connsiteX2-315" fmla="*/ 5035002 w 5035002"/>
                <a:gd name="connsiteY2-316" fmla="*/ 6859549 h 6859550"/>
                <a:gd name="connsiteX3-317" fmla="*/ 1366 w 5035002"/>
                <a:gd name="connsiteY3-318" fmla="*/ 6859550 h 6859550"/>
                <a:gd name="connsiteX4-319" fmla="*/ 0 w 5035002"/>
                <a:gd name="connsiteY4-320" fmla="*/ 1379 h 6859550"/>
                <a:gd name="connsiteX0-321" fmla="*/ 0 w 5035002"/>
                <a:gd name="connsiteY0-322" fmla="*/ 1379 h 6859550"/>
                <a:gd name="connsiteX1-323" fmla="*/ 4049940 w 5035002"/>
                <a:gd name="connsiteY1-324" fmla="*/ 0 h 6859550"/>
                <a:gd name="connsiteX2-325" fmla="*/ 5035002 w 5035002"/>
                <a:gd name="connsiteY2-326" fmla="*/ 6859549 h 6859550"/>
                <a:gd name="connsiteX3-327" fmla="*/ 1366 w 5035002"/>
                <a:gd name="connsiteY3-328" fmla="*/ 6859550 h 6859550"/>
                <a:gd name="connsiteX4-329" fmla="*/ 0 w 5035002"/>
                <a:gd name="connsiteY4-330" fmla="*/ 1379 h 685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/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-1" fmla="*/ 7837 w 10000"/>
                <a:gd name="connsiteY0-2" fmla="*/ 192 h 10000"/>
                <a:gd name="connsiteX1-3" fmla="*/ 0 w 10000"/>
                <a:gd name="connsiteY1-4" fmla="*/ 0 h 10000"/>
                <a:gd name="connsiteX2-5" fmla="*/ 7892 w 10000"/>
                <a:gd name="connsiteY2-6" fmla="*/ 10000 h 10000"/>
                <a:gd name="connsiteX3-7" fmla="*/ 10000 w 10000"/>
                <a:gd name="connsiteY3-8" fmla="*/ 10000 h 10000"/>
                <a:gd name="connsiteX4-9" fmla="*/ 7837 w 10000"/>
                <a:gd name="connsiteY4-10" fmla="*/ 192 h 10000"/>
                <a:gd name="connsiteX0-11" fmla="*/ 8033 w 10000"/>
                <a:gd name="connsiteY0-12" fmla="*/ 0 h 10012"/>
                <a:gd name="connsiteX1-13" fmla="*/ 0 w 10000"/>
                <a:gd name="connsiteY1-14" fmla="*/ 12 h 10012"/>
                <a:gd name="connsiteX2-15" fmla="*/ 7892 w 10000"/>
                <a:gd name="connsiteY2-16" fmla="*/ 10012 h 10012"/>
                <a:gd name="connsiteX3-17" fmla="*/ 10000 w 10000"/>
                <a:gd name="connsiteY3-18" fmla="*/ 10012 h 10012"/>
                <a:gd name="connsiteX4-19" fmla="*/ 8033 w 10000"/>
                <a:gd name="connsiteY4-20" fmla="*/ 0 h 10012"/>
                <a:gd name="connsiteX0-21" fmla="*/ 8033 w 10000"/>
                <a:gd name="connsiteY0-22" fmla="*/ 0 h 10006"/>
                <a:gd name="connsiteX1-23" fmla="*/ 0 w 10000"/>
                <a:gd name="connsiteY1-24" fmla="*/ 6 h 10006"/>
                <a:gd name="connsiteX2-25" fmla="*/ 7892 w 10000"/>
                <a:gd name="connsiteY2-26" fmla="*/ 10006 h 10006"/>
                <a:gd name="connsiteX3-27" fmla="*/ 10000 w 10000"/>
                <a:gd name="connsiteY3-28" fmla="*/ 10006 h 10006"/>
                <a:gd name="connsiteX4-29" fmla="*/ 8033 w 10000"/>
                <a:gd name="connsiteY4-30" fmla="*/ 0 h 10006"/>
                <a:gd name="connsiteX0-31" fmla="*/ 8033 w 10000"/>
                <a:gd name="connsiteY0-32" fmla="*/ 0 h 10006"/>
                <a:gd name="connsiteX1-33" fmla="*/ 0 w 10000"/>
                <a:gd name="connsiteY1-34" fmla="*/ 6 h 10006"/>
                <a:gd name="connsiteX2-35" fmla="*/ 7892 w 10000"/>
                <a:gd name="connsiteY2-36" fmla="*/ 10006 h 10006"/>
                <a:gd name="connsiteX3-37" fmla="*/ 10000 w 10000"/>
                <a:gd name="connsiteY3-38" fmla="*/ 10006 h 10006"/>
                <a:gd name="connsiteX4-39" fmla="*/ 8033 w 10000"/>
                <a:gd name="connsiteY4-40" fmla="*/ 0 h 10006"/>
                <a:gd name="connsiteX0-41" fmla="*/ 8033 w 10000"/>
                <a:gd name="connsiteY0-42" fmla="*/ 0 h 10006"/>
                <a:gd name="connsiteX1-43" fmla="*/ 0 w 10000"/>
                <a:gd name="connsiteY1-44" fmla="*/ 6 h 10006"/>
                <a:gd name="connsiteX2-45" fmla="*/ 7892 w 10000"/>
                <a:gd name="connsiteY2-46" fmla="*/ 10006 h 10006"/>
                <a:gd name="connsiteX3-47" fmla="*/ 10000 w 10000"/>
                <a:gd name="connsiteY3-48" fmla="*/ 10006 h 10006"/>
                <a:gd name="connsiteX4-49" fmla="*/ 8033 w 10000"/>
                <a:gd name="connsiteY4-50" fmla="*/ 0 h 10006"/>
                <a:gd name="connsiteX0-51" fmla="*/ 8033 w 10000"/>
                <a:gd name="connsiteY0-52" fmla="*/ 0 h 10006"/>
                <a:gd name="connsiteX1-53" fmla="*/ 0 w 10000"/>
                <a:gd name="connsiteY1-54" fmla="*/ 6 h 10006"/>
                <a:gd name="connsiteX2-55" fmla="*/ 7892 w 10000"/>
                <a:gd name="connsiteY2-56" fmla="*/ 10006 h 10006"/>
                <a:gd name="connsiteX3-57" fmla="*/ 10000 w 10000"/>
                <a:gd name="connsiteY3-58" fmla="*/ 10006 h 10006"/>
                <a:gd name="connsiteX4-59" fmla="*/ 8033 w 10000"/>
                <a:gd name="connsiteY4-60" fmla="*/ 0 h 100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19"/>
            <p:cNvSpPr/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-1" fmla="*/ 7837 w 10000"/>
                <a:gd name="connsiteY0-2" fmla="*/ 192 h 10000"/>
                <a:gd name="connsiteX1-3" fmla="*/ 0 w 10000"/>
                <a:gd name="connsiteY1-4" fmla="*/ 0 h 10000"/>
                <a:gd name="connsiteX2-5" fmla="*/ 7892 w 10000"/>
                <a:gd name="connsiteY2-6" fmla="*/ 10000 h 10000"/>
                <a:gd name="connsiteX3-7" fmla="*/ 10000 w 10000"/>
                <a:gd name="connsiteY3-8" fmla="*/ 10000 h 10000"/>
                <a:gd name="connsiteX4-9" fmla="*/ 7837 w 10000"/>
                <a:gd name="connsiteY4-10" fmla="*/ 192 h 10000"/>
                <a:gd name="connsiteX0-11" fmla="*/ 8033 w 10000"/>
                <a:gd name="connsiteY0-12" fmla="*/ 0 h 10012"/>
                <a:gd name="connsiteX1-13" fmla="*/ 0 w 10000"/>
                <a:gd name="connsiteY1-14" fmla="*/ 12 h 10012"/>
                <a:gd name="connsiteX2-15" fmla="*/ 7892 w 10000"/>
                <a:gd name="connsiteY2-16" fmla="*/ 10012 h 10012"/>
                <a:gd name="connsiteX3-17" fmla="*/ 10000 w 10000"/>
                <a:gd name="connsiteY3-18" fmla="*/ 10012 h 10012"/>
                <a:gd name="connsiteX4-19" fmla="*/ 8033 w 10000"/>
                <a:gd name="connsiteY4-20" fmla="*/ 0 h 10012"/>
                <a:gd name="connsiteX0-21" fmla="*/ 8033 w 10000"/>
                <a:gd name="connsiteY0-22" fmla="*/ 0 h 10006"/>
                <a:gd name="connsiteX1-23" fmla="*/ 0 w 10000"/>
                <a:gd name="connsiteY1-24" fmla="*/ 6 h 10006"/>
                <a:gd name="connsiteX2-25" fmla="*/ 7892 w 10000"/>
                <a:gd name="connsiteY2-26" fmla="*/ 10006 h 10006"/>
                <a:gd name="connsiteX3-27" fmla="*/ 10000 w 10000"/>
                <a:gd name="connsiteY3-28" fmla="*/ 10006 h 10006"/>
                <a:gd name="connsiteX4-29" fmla="*/ 8033 w 10000"/>
                <a:gd name="connsiteY4-30" fmla="*/ 0 h 10006"/>
                <a:gd name="connsiteX0-31" fmla="*/ 8033 w 10000"/>
                <a:gd name="connsiteY0-32" fmla="*/ 0 h 10006"/>
                <a:gd name="connsiteX1-33" fmla="*/ 0 w 10000"/>
                <a:gd name="connsiteY1-34" fmla="*/ 6 h 10006"/>
                <a:gd name="connsiteX2-35" fmla="*/ 7892 w 10000"/>
                <a:gd name="connsiteY2-36" fmla="*/ 10006 h 10006"/>
                <a:gd name="connsiteX3-37" fmla="*/ 10000 w 10000"/>
                <a:gd name="connsiteY3-38" fmla="*/ 10006 h 10006"/>
                <a:gd name="connsiteX4-39" fmla="*/ 8033 w 10000"/>
                <a:gd name="connsiteY4-40" fmla="*/ 0 h 10006"/>
                <a:gd name="connsiteX0-41" fmla="*/ 8033 w 10000"/>
                <a:gd name="connsiteY0-42" fmla="*/ 0 h 10006"/>
                <a:gd name="connsiteX1-43" fmla="*/ 0 w 10000"/>
                <a:gd name="connsiteY1-44" fmla="*/ 6 h 10006"/>
                <a:gd name="connsiteX2-45" fmla="*/ 7892 w 10000"/>
                <a:gd name="connsiteY2-46" fmla="*/ 10006 h 10006"/>
                <a:gd name="connsiteX3-47" fmla="*/ 10000 w 10000"/>
                <a:gd name="connsiteY3-48" fmla="*/ 10006 h 10006"/>
                <a:gd name="connsiteX4-49" fmla="*/ 8033 w 10000"/>
                <a:gd name="connsiteY4-50" fmla="*/ 0 h 10006"/>
                <a:gd name="connsiteX0-51" fmla="*/ 8033 w 10000"/>
                <a:gd name="connsiteY0-52" fmla="*/ 0 h 10006"/>
                <a:gd name="connsiteX1-53" fmla="*/ 0 w 10000"/>
                <a:gd name="connsiteY1-54" fmla="*/ 6 h 10006"/>
                <a:gd name="connsiteX2-55" fmla="*/ 7892 w 10000"/>
                <a:gd name="connsiteY2-56" fmla="*/ 10006 h 10006"/>
                <a:gd name="connsiteX3-57" fmla="*/ 10000 w 10000"/>
                <a:gd name="connsiteY3-58" fmla="*/ 10006 h 10006"/>
                <a:gd name="connsiteX4-59" fmla="*/ 8033 w 10000"/>
                <a:gd name="connsiteY4-60" fmla="*/ 0 h 10006"/>
                <a:gd name="connsiteX0-61" fmla="*/ 8033 w 10000"/>
                <a:gd name="connsiteY0-62" fmla="*/ 0 h 10006"/>
                <a:gd name="connsiteX1-63" fmla="*/ 0 w 10000"/>
                <a:gd name="connsiteY1-64" fmla="*/ 6 h 10006"/>
                <a:gd name="connsiteX2-65" fmla="*/ 4757 w 10000"/>
                <a:gd name="connsiteY2-66" fmla="*/ 10006 h 10006"/>
                <a:gd name="connsiteX3-67" fmla="*/ 10000 w 10000"/>
                <a:gd name="connsiteY3-68" fmla="*/ 10006 h 10006"/>
                <a:gd name="connsiteX4-69" fmla="*/ 8033 w 10000"/>
                <a:gd name="connsiteY4-70" fmla="*/ 0 h 10006"/>
                <a:gd name="connsiteX0-71" fmla="*/ 8033 w 8033"/>
                <a:gd name="connsiteY0-72" fmla="*/ 0 h 10006"/>
                <a:gd name="connsiteX1-73" fmla="*/ 0 w 8033"/>
                <a:gd name="connsiteY1-74" fmla="*/ 6 h 10006"/>
                <a:gd name="connsiteX2-75" fmla="*/ 4757 w 8033"/>
                <a:gd name="connsiteY2-76" fmla="*/ 10006 h 10006"/>
                <a:gd name="connsiteX3-77" fmla="*/ 7415 w 8033"/>
                <a:gd name="connsiteY3-78" fmla="*/ 10006 h 10006"/>
                <a:gd name="connsiteX4-79" fmla="*/ 8033 w 8033"/>
                <a:gd name="connsiteY4-80" fmla="*/ 0 h 10006"/>
                <a:gd name="connsiteX0-81" fmla="*/ 5710 w 9231"/>
                <a:gd name="connsiteY0-82" fmla="*/ 12 h 9994"/>
                <a:gd name="connsiteX1-83" fmla="*/ 0 w 9231"/>
                <a:gd name="connsiteY1-84" fmla="*/ 0 h 9994"/>
                <a:gd name="connsiteX2-85" fmla="*/ 5922 w 9231"/>
                <a:gd name="connsiteY2-86" fmla="*/ 9994 h 9994"/>
                <a:gd name="connsiteX3-87" fmla="*/ 9231 w 9231"/>
                <a:gd name="connsiteY3-88" fmla="*/ 9994 h 9994"/>
                <a:gd name="connsiteX4-89" fmla="*/ 5710 w 9231"/>
                <a:gd name="connsiteY4-90" fmla="*/ 12 h 9994"/>
                <a:gd name="connsiteX0-91" fmla="*/ 6186 w 10000"/>
                <a:gd name="connsiteY0-92" fmla="*/ 12 h 10000"/>
                <a:gd name="connsiteX1-93" fmla="*/ 0 w 10000"/>
                <a:gd name="connsiteY1-94" fmla="*/ 0 h 10000"/>
                <a:gd name="connsiteX2-95" fmla="*/ 4575 w 10000"/>
                <a:gd name="connsiteY2-96" fmla="*/ 10000 h 10000"/>
                <a:gd name="connsiteX3-97" fmla="*/ 10000 w 10000"/>
                <a:gd name="connsiteY3-98" fmla="*/ 10000 h 10000"/>
                <a:gd name="connsiteX4-99" fmla="*/ 6186 w 10000"/>
                <a:gd name="connsiteY4-100" fmla="*/ 12 h 10000"/>
                <a:gd name="connsiteX0-101" fmla="*/ 6186 w 7838"/>
                <a:gd name="connsiteY0-102" fmla="*/ 12 h 10000"/>
                <a:gd name="connsiteX1-103" fmla="*/ 0 w 7838"/>
                <a:gd name="connsiteY1-104" fmla="*/ 0 h 10000"/>
                <a:gd name="connsiteX2-105" fmla="*/ 4575 w 7838"/>
                <a:gd name="connsiteY2-106" fmla="*/ 10000 h 10000"/>
                <a:gd name="connsiteX3-107" fmla="*/ 7838 w 7838"/>
                <a:gd name="connsiteY3-108" fmla="*/ 10000 h 10000"/>
                <a:gd name="connsiteX4-109" fmla="*/ 6186 w 7838"/>
                <a:gd name="connsiteY4-110" fmla="*/ 12 h 10000"/>
                <a:gd name="connsiteX0-111" fmla="*/ 9745 w 10000"/>
                <a:gd name="connsiteY0-112" fmla="*/ 0 h 10023"/>
                <a:gd name="connsiteX1-113" fmla="*/ 0 w 10000"/>
                <a:gd name="connsiteY1-114" fmla="*/ 23 h 10023"/>
                <a:gd name="connsiteX2-115" fmla="*/ 5837 w 10000"/>
                <a:gd name="connsiteY2-116" fmla="*/ 10023 h 10023"/>
                <a:gd name="connsiteX3-117" fmla="*/ 10000 w 10000"/>
                <a:gd name="connsiteY3-118" fmla="*/ 10023 h 10023"/>
                <a:gd name="connsiteX4-119" fmla="*/ 9745 w 10000"/>
                <a:gd name="connsiteY4-120" fmla="*/ 0 h 10023"/>
                <a:gd name="connsiteX0-121" fmla="*/ 9745 w 11688"/>
                <a:gd name="connsiteY0-122" fmla="*/ 0 h 10041"/>
                <a:gd name="connsiteX1-123" fmla="*/ 0 w 11688"/>
                <a:gd name="connsiteY1-124" fmla="*/ 23 h 10041"/>
                <a:gd name="connsiteX2-125" fmla="*/ 5837 w 11688"/>
                <a:gd name="connsiteY2-126" fmla="*/ 10023 h 10041"/>
                <a:gd name="connsiteX3-127" fmla="*/ 11688 w 11688"/>
                <a:gd name="connsiteY3-128" fmla="*/ 10041 h 10041"/>
                <a:gd name="connsiteX4-129" fmla="*/ 9745 w 11688"/>
                <a:gd name="connsiteY4-130" fmla="*/ 0 h 10041"/>
                <a:gd name="connsiteX0-131" fmla="*/ 9745 w 11688"/>
                <a:gd name="connsiteY0-132" fmla="*/ 0 h 10041"/>
                <a:gd name="connsiteX1-133" fmla="*/ 0 w 11688"/>
                <a:gd name="connsiteY1-134" fmla="*/ 23 h 10041"/>
                <a:gd name="connsiteX2-135" fmla="*/ 6990 w 11688"/>
                <a:gd name="connsiteY2-136" fmla="*/ 10023 h 10041"/>
                <a:gd name="connsiteX3-137" fmla="*/ 11688 w 11688"/>
                <a:gd name="connsiteY3-138" fmla="*/ 10041 h 10041"/>
                <a:gd name="connsiteX4-139" fmla="*/ 9745 w 11688"/>
                <a:gd name="connsiteY4-140" fmla="*/ 0 h 10041"/>
                <a:gd name="connsiteX0-141" fmla="*/ 9745 w 11675"/>
                <a:gd name="connsiteY0-142" fmla="*/ 0 h 10023"/>
                <a:gd name="connsiteX1-143" fmla="*/ 0 w 11675"/>
                <a:gd name="connsiteY1-144" fmla="*/ 23 h 10023"/>
                <a:gd name="connsiteX2-145" fmla="*/ 6990 w 11675"/>
                <a:gd name="connsiteY2-146" fmla="*/ 10023 h 10023"/>
                <a:gd name="connsiteX3-147" fmla="*/ 11675 w 11675"/>
                <a:gd name="connsiteY3-148" fmla="*/ 9950 h 10023"/>
                <a:gd name="connsiteX4-149" fmla="*/ 9745 w 11675"/>
                <a:gd name="connsiteY4-150" fmla="*/ 0 h 10023"/>
                <a:gd name="connsiteX0-151" fmla="*/ 9745 w 11702"/>
                <a:gd name="connsiteY0-152" fmla="*/ 0 h 10024"/>
                <a:gd name="connsiteX1-153" fmla="*/ 0 w 11702"/>
                <a:gd name="connsiteY1-154" fmla="*/ 23 h 10024"/>
                <a:gd name="connsiteX2-155" fmla="*/ 6990 w 11702"/>
                <a:gd name="connsiteY2-156" fmla="*/ 10023 h 10024"/>
                <a:gd name="connsiteX3-157" fmla="*/ 11702 w 11702"/>
                <a:gd name="connsiteY3-158" fmla="*/ 10024 h 10024"/>
                <a:gd name="connsiteX4-159" fmla="*/ 9745 w 11702"/>
                <a:gd name="connsiteY4-160" fmla="*/ 0 h 10024"/>
                <a:gd name="connsiteX0-161" fmla="*/ 9558 w 11515"/>
                <a:gd name="connsiteY0-162" fmla="*/ 0 h 10024"/>
                <a:gd name="connsiteX1-163" fmla="*/ 0 w 11515"/>
                <a:gd name="connsiteY1-164" fmla="*/ 303 h 10024"/>
                <a:gd name="connsiteX2-165" fmla="*/ 6803 w 11515"/>
                <a:gd name="connsiteY2-166" fmla="*/ 10023 h 10024"/>
                <a:gd name="connsiteX3-167" fmla="*/ 11515 w 11515"/>
                <a:gd name="connsiteY3-168" fmla="*/ 10024 h 10024"/>
                <a:gd name="connsiteX4-169" fmla="*/ 9558 w 11515"/>
                <a:gd name="connsiteY4-170" fmla="*/ 0 h 10024"/>
                <a:gd name="connsiteX0-171" fmla="*/ 9772 w 11729"/>
                <a:gd name="connsiteY0-172" fmla="*/ 0 h 10024"/>
                <a:gd name="connsiteX1-173" fmla="*/ 0 w 11729"/>
                <a:gd name="connsiteY1-174" fmla="*/ 6 h 10024"/>
                <a:gd name="connsiteX2-175" fmla="*/ 7017 w 11729"/>
                <a:gd name="connsiteY2-176" fmla="*/ 10023 h 10024"/>
                <a:gd name="connsiteX3-177" fmla="*/ 11729 w 11729"/>
                <a:gd name="connsiteY3-178" fmla="*/ 10024 h 10024"/>
                <a:gd name="connsiteX4-179" fmla="*/ 9772 w 11729"/>
                <a:gd name="connsiteY4-180" fmla="*/ 0 h 10024"/>
                <a:gd name="connsiteX0-181" fmla="*/ 9785 w 11729"/>
                <a:gd name="connsiteY0-182" fmla="*/ 62 h 10018"/>
                <a:gd name="connsiteX1-183" fmla="*/ 0 w 11729"/>
                <a:gd name="connsiteY1-184" fmla="*/ 0 h 10018"/>
                <a:gd name="connsiteX2-185" fmla="*/ 7017 w 11729"/>
                <a:gd name="connsiteY2-186" fmla="*/ 10017 h 10018"/>
                <a:gd name="connsiteX3-187" fmla="*/ 11729 w 11729"/>
                <a:gd name="connsiteY3-188" fmla="*/ 10018 h 10018"/>
                <a:gd name="connsiteX4-189" fmla="*/ 9785 w 11729"/>
                <a:gd name="connsiteY4-190" fmla="*/ 62 h 10018"/>
                <a:gd name="connsiteX0-191" fmla="*/ 9772 w 11729"/>
                <a:gd name="connsiteY0-192" fmla="*/ 5 h 10018"/>
                <a:gd name="connsiteX1-193" fmla="*/ 0 w 11729"/>
                <a:gd name="connsiteY1-194" fmla="*/ 0 h 10018"/>
                <a:gd name="connsiteX2-195" fmla="*/ 7017 w 11729"/>
                <a:gd name="connsiteY2-196" fmla="*/ 10017 h 10018"/>
                <a:gd name="connsiteX3-197" fmla="*/ 11729 w 11729"/>
                <a:gd name="connsiteY3-198" fmla="*/ 10018 h 10018"/>
                <a:gd name="connsiteX4-199" fmla="*/ 9772 w 11729"/>
                <a:gd name="connsiteY4-200" fmla="*/ 5 h 10018"/>
                <a:gd name="connsiteX0-201" fmla="*/ 9772 w 11729"/>
                <a:gd name="connsiteY0-202" fmla="*/ 5 h 10018"/>
                <a:gd name="connsiteX1-203" fmla="*/ 0 w 11729"/>
                <a:gd name="connsiteY1-204" fmla="*/ 0 h 10018"/>
                <a:gd name="connsiteX2-205" fmla="*/ 1064 w 11729"/>
                <a:gd name="connsiteY2-206" fmla="*/ 1494 h 10018"/>
                <a:gd name="connsiteX3-207" fmla="*/ 7017 w 11729"/>
                <a:gd name="connsiteY3-208" fmla="*/ 10017 h 10018"/>
                <a:gd name="connsiteX4-209" fmla="*/ 11729 w 11729"/>
                <a:gd name="connsiteY4-210" fmla="*/ 10018 h 10018"/>
                <a:gd name="connsiteX5" fmla="*/ 9772 w 11729"/>
                <a:gd name="connsiteY5" fmla="*/ 5 h 10018"/>
                <a:gd name="connsiteX0-211" fmla="*/ 9791 w 11748"/>
                <a:gd name="connsiteY0-212" fmla="*/ 5 h 10018"/>
                <a:gd name="connsiteX1-213" fmla="*/ 19 w 11748"/>
                <a:gd name="connsiteY1-214" fmla="*/ 0 h 10018"/>
                <a:gd name="connsiteX2-215" fmla="*/ 0 w 11748"/>
                <a:gd name="connsiteY2-216" fmla="*/ 2481 h 10018"/>
                <a:gd name="connsiteX3-217" fmla="*/ 7036 w 11748"/>
                <a:gd name="connsiteY3-218" fmla="*/ 10017 h 10018"/>
                <a:gd name="connsiteX4-219" fmla="*/ 11748 w 11748"/>
                <a:gd name="connsiteY4-220" fmla="*/ 10018 h 10018"/>
                <a:gd name="connsiteX5-221" fmla="*/ 9791 w 11748"/>
                <a:gd name="connsiteY5-222" fmla="*/ 5 h 100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21" y="connsiteY5-222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" y="6313772"/>
            <a:ext cx="1758388" cy="4018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/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/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5"/>
            <p:cNvSpPr/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/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>
            <a:fillRect/>
          </a:stretch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/>
          <a:lstStyle/>
          <a:p>
            <a:fld id="{7DBECBBC-B5FD-4F11-9AC2-5AED2BF7CA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/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33"/>
            <p:cNvSpPr/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29"/>
            <p:cNvSpPr/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25"/>
            <p:cNvSpPr/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21"/>
            <p:cNvSpPr/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4" name="Freeform 17"/>
            <p:cNvSpPr/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-1" fmla="*/ 0 w 12206068"/>
                <a:gd name="connsiteY0-2" fmla="*/ 1026941 h 1583223"/>
                <a:gd name="connsiteX1-3" fmla="*/ 12206068 w 12206068"/>
                <a:gd name="connsiteY1-4" fmla="*/ 0 h 1583223"/>
                <a:gd name="connsiteX2-5" fmla="*/ 12192000 w 12206068"/>
                <a:gd name="connsiteY2-6" fmla="*/ 1583223 h 1583223"/>
                <a:gd name="connsiteX3-7" fmla="*/ 0 w 12206068"/>
                <a:gd name="connsiteY3-8" fmla="*/ 1583223 h 1583223"/>
                <a:gd name="connsiteX4-9" fmla="*/ 0 w 12206068"/>
                <a:gd name="connsiteY4-10" fmla="*/ 1026941 h 1583223"/>
                <a:gd name="connsiteX0-11" fmla="*/ 0 w 12192000"/>
                <a:gd name="connsiteY0-12" fmla="*/ 34281 h 590563"/>
                <a:gd name="connsiteX1-13" fmla="*/ 12086619 w 12192000"/>
                <a:gd name="connsiteY1-14" fmla="*/ 0 h 590563"/>
                <a:gd name="connsiteX2-15" fmla="*/ 12192000 w 12192000"/>
                <a:gd name="connsiteY2-16" fmla="*/ 590563 h 590563"/>
                <a:gd name="connsiteX3-17" fmla="*/ 0 w 12192000"/>
                <a:gd name="connsiteY3-18" fmla="*/ 590563 h 590563"/>
                <a:gd name="connsiteX4-19" fmla="*/ 0 w 12192000"/>
                <a:gd name="connsiteY4-20" fmla="*/ 34281 h 590563"/>
                <a:gd name="connsiteX0-21" fmla="*/ 0 w 12193711"/>
                <a:gd name="connsiteY0-22" fmla="*/ 244346 h 800628"/>
                <a:gd name="connsiteX1-23" fmla="*/ 12193711 w 12193711"/>
                <a:gd name="connsiteY1-24" fmla="*/ 0 h 800628"/>
                <a:gd name="connsiteX2-25" fmla="*/ 12192000 w 12193711"/>
                <a:gd name="connsiteY2-26" fmla="*/ 800628 h 800628"/>
                <a:gd name="connsiteX3-27" fmla="*/ 0 w 12193711"/>
                <a:gd name="connsiteY3-28" fmla="*/ 800628 h 800628"/>
                <a:gd name="connsiteX4-29" fmla="*/ 0 w 12193711"/>
                <a:gd name="connsiteY4-30" fmla="*/ 244346 h 800628"/>
                <a:gd name="connsiteX0-31" fmla="*/ 98854 w 12193711"/>
                <a:gd name="connsiteY0-32" fmla="*/ 577978 h 800628"/>
                <a:gd name="connsiteX1-33" fmla="*/ 12193711 w 12193711"/>
                <a:gd name="connsiteY1-34" fmla="*/ 0 h 800628"/>
                <a:gd name="connsiteX2-35" fmla="*/ 12192000 w 12193711"/>
                <a:gd name="connsiteY2-36" fmla="*/ 800628 h 800628"/>
                <a:gd name="connsiteX3-37" fmla="*/ 0 w 12193711"/>
                <a:gd name="connsiteY3-38" fmla="*/ 800628 h 800628"/>
                <a:gd name="connsiteX4-39" fmla="*/ 98854 w 12193711"/>
                <a:gd name="connsiteY4-40" fmla="*/ 577978 h 800628"/>
                <a:gd name="connsiteX0-41" fmla="*/ 4119 w 12193711"/>
                <a:gd name="connsiteY0-42" fmla="*/ 606811 h 800628"/>
                <a:gd name="connsiteX1-43" fmla="*/ 12193711 w 12193711"/>
                <a:gd name="connsiteY1-44" fmla="*/ 0 h 800628"/>
                <a:gd name="connsiteX2-45" fmla="*/ 12192000 w 12193711"/>
                <a:gd name="connsiteY2-46" fmla="*/ 800628 h 800628"/>
                <a:gd name="connsiteX3-47" fmla="*/ 0 w 12193711"/>
                <a:gd name="connsiteY3-48" fmla="*/ 800628 h 800628"/>
                <a:gd name="connsiteX4-49" fmla="*/ 4119 w 12193711"/>
                <a:gd name="connsiteY4-50" fmla="*/ 606811 h 800628"/>
                <a:gd name="connsiteX0-51" fmla="*/ 135924 w 12193711"/>
                <a:gd name="connsiteY0-52" fmla="*/ 590335 h 800628"/>
                <a:gd name="connsiteX1-53" fmla="*/ 12193711 w 12193711"/>
                <a:gd name="connsiteY1-54" fmla="*/ 0 h 800628"/>
                <a:gd name="connsiteX2-55" fmla="*/ 12192000 w 12193711"/>
                <a:gd name="connsiteY2-56" fmla="*/ 800628 h 800628"/>
                <a:gd name="connsiteX3-57" fmla="*/ 0 w 12193711"/>
                <a:gd name="connsiteY3-58" fmla="*/ 800628 h 800628"/>
                <a:gd name="connsiteX4-59" fmla="*/ 135924 w 12193711"/>
                <a:gd name="connsiteY4-60" fmla="*/ 590335 h 800628"/>
                <a:gd name="connsiteX0-61" fmla="*/ 0 w 12197830"/>
                <a:gd name="connsiteY0-62" fmla="*/ 577978 h 800628"/>
                <a:gd name="connsiteX1-63" fmla="*/ 12197830 w 12197830"/>
                <a:gd name="connsiteY1-64" fmla="*/ 0 h 800628"/>
                <a:gd name="connsiteX2-65" fmla="*/ 12196119 w 12197830"/>
                <a:gd name="connsiteY2-66" fmla="*/ 800628 h 800628"/>
                <a:gd name="connsiteX3-67" fmla="*/ 4119 w 12197830"/>
                <a:gd name="connsiteY3-68" fmla="*/ 800628 h 800628"/>
                <a:gd name="connsiteX4-69" fmla="*/ 0 w 12197830"/>
                <a:gd name="connsiteY4-70" fmla="*/ 577978 h 800628"/>
                <a:gd name="connsiteX0-71" fmla="*/ 0 w 12196127"/>
                <a:gd name="connsiteY0-72" fmla="*/ 414454 h 637104"/>
                <a:gd name="connsiteX1-73" fmla="*/ 12167795 w 12196127"/>
                <a:gd name="connsiteY1-74" fmla="*/ 0 h 637104"/>
                <a:gd name="connsiteX2-75" fmla="*/ 12196119 w 12196127"/>
                <a:gd name="connsiteY2-76" fmla="*/ 637104 h 637104"/>
                <a:gd name="connsiteX3-77" fmla="*/ 4119 w 12196127"/>
                <a:gd name="connsiteY3-78" fmla="*/ 637104 h 637104"/>
                <a:gd name="connsiteX4-79" fmla="*/ 0 w 12196127"/>
                <a:gd name="connsiteY4-80" fmla="*/ 414454 h 637104"/>
                <a:gd name="connsiteX0-81" fmla="*/ 0 w 12196196"/>
                <a:gd name="connsiteY0-82" fmla="*/ 411116 h 633766"/>
                <a:gd name="connsiteX1-83" fmla="*/ 12194493 w 12196196"/>
                <a:gd name="connsiteY1-84" fmla="*/ 0 h 633766"/>
                <a:gd name="connsiteX2-85" fmla="*/ 12196119 w 12196196"/>
                <a:gd name="connsiteY2-86" fmla="*/ 633766 h 633766"/>
                <a:gd name="connsiteX3-87" fmla="*/ 4119 w 12196196"/>
                <a:gd name="connsiteY3-88" fmla="*/ 633766 h 633766"/>
                <a:gd name="connsiteX4-89" fmla="*/ 0 w 12196196"/>
                <a:gd name="connsiteY4-90" fmla="*/ 411116 h 633766"/>
                <a:gd name="connsiteX0-91" fmla="*/ 0 w 12196123"/>
                <a:gd name="connsiteY0-92" fmla="*/ 374407 h 597057"/>
                <a:gd name="connsiteX1-93" fmla="*/ 12147772 w 12196123"/>
                <a:gd name="connsiteY1-94" fmla="*/ 0 h 597057"/>
                <a:gd name="connsiteX2-95" fmla="*/ 12196119 w 12196123"/>
                <a:gd name="connsiteY2-96" fmla="*/ 597057 h 597057"/>
                <a:gd name="connsiteX3-97" fmla="*/ 4119 w 12196123"/>
                <a:gd name="connsiteY3-98" fmla="*/ 597057 h 597057"/>
                <a:gd name="connsiteX4-99" fmla="*/ 0 w 12196123"/>
                <a:gd name="connsiteY4-100" fmla="*/ 374407 h 597057"/>
                <a:gd name="connsiteX0-101" fmla="*/ 0 w 12196196"/>
                <a:gd name="connsiteY0-102" fmla="*/ 404442 h 627092"/>
                <a:gd name="connsiteX1-103" fmla="*/ 12194493 w 12196196"/>
                <a:gd name="connsiteY1-104" fmla="*/ 0 h 627092"/>
                <a:gd name="connsiteX2-105" fmla="*/ 12196119 w 12196196"/>
                <a:gd name="connsiteY2-106" fmla="*/ 627092 h 627092"/>
                <a:gd name="connsiteX3-107" fmla="*/ 4119 w 12196196"/>
                <a:gd name="connsiteY3-108" fmla="*/ 627092 h 627092"/>
                <a:gd name="connsiteX4-109" fmla="*/ 0 w 12196196"/>
                <a:gd name="connsiteY4-110" fmla="*/ 404442 h 627092"/>
                <a:gd name="connsiteX0-111" fmla="*/ 0 w 12196123"/>
                <a:gd name="connsiteY0-112" fmla="*/ 391093 h 613743"/>
                <a:gd name="connsiteX1-113" fmla="*/ 12141097 w 12196123"/>
                <a:gd name="connsiteY1-114" fmla="*/ 0 h 613743"/>
                <a:gd name="connsiteX2-115" fmla="*/ 12196119 w 12196123"/>
                <a:gd name="connsiteY2-116" fmla="*/ 613743 h 613743"/>
                <a:gd name="connsiteX3-117" fmla="*/ 4119 w 12196123"/>
                <a:gd name="connsiteY3-118" fmla="*/ 613743 h 613743"/>
                <a:gd name="connsiteX4-119" fmla="*/ 0 w 12196123"/>
                <a:gd name="connsiteY4-120" fmla="*/ 391093 h 613743"/>
                <a:gd name="connsiteX0-121" fmla="*/ 0 w 12197830"/>
                <a:gd name="connsiteY0-122" fmla="*/ 407779 h 630429"/>
                <a:gd name="connsiteX1-123" fmla="*/ 12197830 w 12197830"/>
                <a:gd name="connsiteY1-124" fmla="*/ 0 h 630429"/>
                <a:gd name="connsiteX2-125" fmla="*/ 12196119 w 12197830"/>
                <a:gd name="connsiteY2-126" fmla="*/ 630429 h 630429"/>
                <a:gd name="connsiteX3-127" fmla="*/ 4119 w 12197830"/>
                <a:gd name="connsiteY3-128" fmla="*/ 630429 h 630429"/>
                <a:gd name="connsiteX4-129" fmla="*/ 0 w 12197830"/>
                <a:gd name="connsiteY4-130" fmla="*/ 407779 h 630429"/>
                <a:gd name="connsiteX0-131" fmla="*/ 0 w 12197830"/>
                <a:gd name="connsiteY0-132" fmla="*/ 0 h 6877450"/>
                <a:gd name="connsiteX1-133" fmla="*/ 12197830 w 12197830"/>
                <a:gd name="connsiteY1-134" fmla="*/ 6247021 h 6877450"/>
                <a:gd name="connsiteX2-135" fmla="*/ 12196119 w 12197830"/>
                <a:gd name="connsiteY2-136" fmla="*/ 6877450 h 6877450"/>
                <a:gd name="connsiteX3-137" fmla="*/ 4119 w 12197830"/>
                <a:gd name="connsiteY3-138" fmla="*/ 6877450 h 6877450"/>
                <a:gd name="connsiteX4-139" fmla="*/ 0 w 12197830"/>
                <a:gd name="connsiteY4-140" fmla="*/ 0 h 6877450"/>
                <a:gd name="connsiteX0-141" fmla="*/ 0 w 12196119"/>
                <a:gd name="connsiteY0-142" fmla="*/ 1379 h 6878829"/>
                <a:gd name="connsiteX1-143" fmla="*/ 4996930 w 12196119"/>
                <a:gd name="connsiteY1-144" fmla="*/ 0 h 6878829"/>
                <a:gd name="connsiteX2-145" fmla="*/ 12196119 w 12196119"/>
                <a:gd name="connsiteY2-146" fmla="*/ 6878829 h 6878829"/>
                <a:gd name="connsiteX3-147" fmla="*/ 4119 w 12196119"/>
                <a:gd name="connsiteY3-148" fmla="*/ 6878829 h 6878829"/>
                <a:gd name="connsiteX4-149" fmla="*/ 0 w 12196119"/>
                <a:gd name="connsiteY4-150" fmla="*/ 1379 h 6878829"/>
                <a:gd name="connsiteX0-151" fmla="*/ 0 w 5350819"/>
                <a:gd name="connsiteY0-152" fmla="*/ 1379 h 6878829"/>
                <a:gd name="connsiteX1-153" fmla="*/ 4996930 w 5350819"/>
                <a:gd name="connsiteY1-154" fmla="*/ 0 h 6878829"/>
                <a:gd name="connsiteX2-155" fmla="*/ 5350819 w 5350819"/>
                <a:gd name="connsiteY2-156" fmla="*/ 6878829 h 6878829"/>
                <a:gd name="connsiteX3-157" fmla="*/ 4119 w 5350819"/>
                <a:gd name="connsiteY3-158" fmla="*/ 6878829 h 6878829"/>
                <a:gd name="connsiteX4-159" fmla="*/ 0 w 5350819"/>
                <a:gd name="connsiteY4-160" fmla="*/ 1379 h 6878829"/>
                <a:gd name="connsiteX0-161" fmla="*/ 0 w 5350819"/>
                <a:gd name="connsiteY0-162" fmla="*/ 1379 h 6878829"/>
                <a:gd name="connsiteX1-163" fmla="*/ 4044430 w 5350819"/>
                <a:gd name="connsiteY1-164" fmla="*/ 0 h 6878829"/>
                <a:gd name="connsiteX2-165" fmla="*/ 5350819 w 5350819"/>
                <a:gd name="connsiteY2-166" fmla="*/ 6878829 h 6878829"/>
                <a:gd name="connsiteX3-167" fmla="*/ 4119 w 5350819"/>
                <a:gd name="connsiteY3-168" fmla="*/ 6878829 h 6878829"/>
                <a:gd name="connsiteX4-169" fmla="*/ 0 w 5350819"/>
                <a:gd name="connsiteY4-170" fmla="*/ 1379 h 6878829"/>
                <a:gd name="connsiteX0-171" fmla="*/ 0 w 5046019"/>
                <a:gd name="connsiteY0-172" fmla="*/ 1379 h 6878829"/>
                <a:gd name="connsiteX1-173" fmla="*/ 4044430 w 5046019"/>
                <a:gd name="connsiteY1-174" fmla="*/ 0 h 6878829"/>
                <a:gd name="connsiteX2-175" fmla="*/ 5046019 w 5046019"/>
                <a:gd name="connsiteY2-176" fmla="*/ 6878829 h 6878829"/>
                <a:gd name="connsiteX3-177" fmla="*/ 4119 w 5046019"/>
                <a:gd name="connsiteY3-178" fmla="*/ 6878829 h 6878829"/>
                <a:gd name="connsiteX4-179" fmla="*/ 0 w 5046019"/>
                <a:gd name="connsiteY4-180" fmla="*/ 1379 h 6878829"/>
                <a:gd name="connsiteX0-181" fmla="*/ 0 w 5046019"/>
                <a:gd name="connsiteY0-182" fmla="*/ 0 h 6877450"/>
                <a:gd name="connsiteX1-183" fmla="*/ 4052693 w 5046019"/>
                <a:gd name="connsiteY1-184" fmla="*/ 72985 h 6877450"/>
                <a:gd name="connsiteX2-185" fmla="*/ 5046019 w 5046019"/>
                <a:gd name="connsiteY2-186" fmla="*/ 6877450 h 6877450"/>
                <a:gd name="connsiteX3-187" fmla="*/ 4119 w 5046019"/>
                <a:gd name="connsiteY3-188" fmla="*/ 6877450 h 6877450"/>
                <a:gd name="connsiteX4-189" fmla="*/ 0 w 5046019"/>
                <a:gd name="connsiteY4-190" fmla="*/ 0 h 6877450"/>
                <a:gd name="connsiteX0-191" fmla="*/ 0 w 5046019"/>
                <a:gd name="connsiteY0-192" fmla="*/ 0 h 6877450"/>
                <a:gd name="connsiteX1-193" fmla="*/ 4047185 w 5046019"/>
                <a:gd name="connsiteY1-194" fmla="*/ 9638 h 6877450"/>
                <a:gd name="connsiteX2-195" fmla="*/ 5046019 w 5046019"/>
                <a:gd name="connsiteY2-196" fmla="*/ 6877450 h 6877450"/>
                <a:gd name="connsiteX3-197" fmla="*/ 4119 w 5046019"/>
                <a:gd name="connsiteY3-198" fmla="*/ 6877450 h 6877450"/>
                <a:gd name="connsiteX4-199" fmla="*/ 0 w 5046019"/>
                <a:gd name="connsiteY4-200" fmla="*/ 0 h 6877450"/>
                <a:gd name="connsiteX0-201" fmla="*/ 0 w 5046019"/>
                <a:gd name="connsiteY0-202" fmla="*/ 0 h 6877450"/>
                <a:gd name="connsiteX1-203" fmla="*/ 4058202 w 5046019"/>
                <a:gd name="connsiteY1-204" fmla="*/ 64722 h 6877450"/>
                <a:gd name="connsiteX2-205" fmla="*/ 5046019 w 5046019"/>
                <a:gd name="connsiteY2-206" fmla="*/ 6877450 h 6877450"/>
                <a:gd name="connsiteX3-207" fmla="*/ 4119 w 5046019"/>
                <a:gd name="connsiteY3-208" fmla="*/ 6877450 h 6877450"/>
                <a:gd name="connsiteX4-209" fmla="*/ 0 w 5046019"/>
                <a:gd name="connsiteY4-210" fmla="*/ 0 h 6877450"/>
                <a:gd name="connsiteX0-211" fmla="*/ 0 w 5046019"/>
                <a:gd name="connsiteY0-212" fmla="*/ 0 h 6877450"/>
                <a:gd name="connsiteX1-213" fmla="*/ 4052694 w 5046019"/>
                <a:gd name="connsiteY1-214" fmla="*/ 6884 h 6877450"/>
                <a:gd name="connsiteX2-215" fmla="*/ 5046019 w 5046019"/>
                <a:gd name="connsiteY2-216" fmla="*/ 6877450 h 6877450"/>
                <a:gd name="connsiteX3-217" fmla="*/ 4119 w 5046019"/>
                <a:gd name="connsiteY3-218" fmla="*/ 6877450 h 6877450"/>
                <a:gd name="connsiteX4-219" fmla="*/ 0 w 5046019"/>
                <a:gd name="connsiteY4-220" fmla="*/ 0 h 6877450"/>
                <a:gd name="connsiteX0-221" fmla="*/ 0 w 5043265"/>
                <a:gd name="connsiteY0-222" fmla="*/ 31675 h 6870566"/>
                <a:gd name="connsiteX1-223" fmla="*/ 4049940 w 5043265"/>
                <a:gd name="connsiteY1-224" fmla="*/ 0 h 6870566"/>
                <a:gd name="connsiteX2-225" fmla="*/ 5043265 w 5043265"/>
                <a:gd name="connsiteY2-226" fmla="*/ 6870566 h 6870566"/>
                <a:gd name="connsiteX3-227" fmla="*/ 1365 w 5043265"/>
                <a:gd name="connsiteY3-228" fmla="*/ 6870566 h 6870566"/>
                <a:gd name="connsiteX4-229" fmla="*/ 0 w 5043265"/>
                <a:gd name="connsiteY4-230" fmla="*/ 31675 h 6870566"/>
                <a:gd name="connsiteX0-231" fmla="*/ 0 w 5043265"/>
                <a:gd name="connsiteY0-232" fmla="*/ 1379 h 6870566"/>
                <a:gd name="connsiteX1-233" fmla="*/ 4049940 w 5043265"/>
                <a:gd name="connsiteY1-234" fmla="*/ 0 h 6870566"/>
                <a:gd name="connsiteX2-235" fmla="*/ 5043265 w 5043265"/>
                <a:gd name="connsiteY2-236" fmla="*/ 6870566 h 6870566"/>
                <a:gd name="connsiteX3-237" fmla="*/ 1365 w 5043265"/>
                <a:gd name="connsiteY3-238" fmla="*/ 6870566 h 6870566"/>
                <a:gd name="connsiteX4-239" fmla="*/ 0 w 5043265"/>
                <a:gd name="connsiteY4-240" fmla="*/ 1379 h 6870566"/>
                <a:gd name="connsiteX0-241" fmla="*/ 0 w 5043265"/>
                <a:gd name="connsiteY0-242" fmla="*/ 1379 h 6870566"/>
                <a:gd name="connsiteX1-243" fmla="*/ 4049940 w 5043265"/>
                <a:gd name="connsiteY1-244" fmla="*/ 0 h 6870566"/>
                <a:gd name="connsiteX2-245" fmla="*/ 5043265 w 5043265"/>
                <a:gd name="connsiteY2-246" fmla="*/ 6870566 h 6870566"/>
                <a:gd name="connsiteX3-247" fmla="*/ 83992 w 5043265"/>
                <a:gd name="connsiteY3-248" fmla="*/ 6843024 h 6870566"/>
                <a:gd name="connsiteX4-249" fmla="*/ 0 w 5043265"/>
                <a:gd name="connsiteY4-250" fmla="*/ 1379 h 6870566"/>
                <a:gd name="connsiteX0-251" fmla="*/ 0 w 5043265"/>
                <a:gd name="connsiteY0-252" fmla="*/ 1379 h 6870566"/>
                <a:gd name="connsiteX1-253" fmla="*/ 4049940 w 5043265"/>
                <a:gd name="connsiteY1-254" fmla="*/ 0 h 6870566"/>
                <a:gd name="connsiteX2-255" fmla="*/ 5043265 w 5043265"/>
                <a:gd name="connsiteY2-256" fmla="*/ 6870566 h 6870566"/>
                <a:gd name="connsiteX3-257" fmla="*/ 4120 w 5043265"/>
                <a:gd name="connsiteY3-258" fmla="*/ 6859550 h 6870566"/>
                <a:gd name="connsiteX4-259" fmla="*/ 0 w 5043265"/>
                <a:gd name="connsiteY4-260" fmla="*/ 1379 h 6870566"/>
                <a:gd name="connsiteX0-261" fmla="*/ 0 w 5043265"/>
                <a:gd name="connsiteY0-262" fmla="*/ 1379 h 6870566"/>
                <a:gd name="connsiteX1-263" fmla="*/ 4049940 w 5043265"/>
                <a:gd name="connsiteY1-264" fmla="*/ 0 h 6870566"/>
                <a:gd name="connsiteX2-265" fmla="*/ 5043265 w 5043265"/>
                <a:gd name="connsiteY2-266" fmla="*/ 6870566 h 6870566"/>
                <a:gd name="connsiteX3-267" fmla="*/ 1366 w 5043265"/>
                <a:gd name="connsiteY3-268" fmla="*/ 6859550 h 6870566"/>
                <a:gd name="connsiteX4-269" fmla="*/ 0 w 5043265"/>
                <a:gd name="connsiteY4-270" fmla="*/ 1379 h 6870566"/>
                <a:gd name="connsiteX0-271" fmla="*/ 0 w 5037757"/>
                <a:gd name="connsiteY0-272" fmla="*/ 1379 h 6859550"/>
                <a:gd name="connsiteX1-273" fmla="*/ 4049940 w 5037757"/>
                <a:gd name="connsiteY1-274" fmla="*/ 0 h 6859550"/>
                <a:gd name="connsiteX2-275" fmla="*/ 5037757 w 5037757"/>
                <a:gd name="connsiteY2-276" fmla="*/ 6837515 h 6859550"/>
                <a:gd name="connsiteX3-277" fmla="*/ 1366 w 5037757"/>
                <a:gd name="connsiteY3-278" fmla="*/ 6859550 h 6859550"/>
                <a:gd name="connsiteX4-279" fmla="*/ 0 w 5037757"/>
                <a:gd name="connsiteY4-280" fmla="*/ 1379 h 6859550"/>
                <a:gd name="connsiteX0-281" fmla="*/ 0 w 5035002"/>
                <a:gd name="connsiteY0-282" fmla="*/ 1379 h 6859550"/>
                <a:gd name="connsiteX1-283" fmla="*/ 4049940 w 5035002"/>
                <a:gd name="connsiteY1-284" fmla="*/ 0 h 6859550"/>
                <a:gd name="connsiteX2-285" fmla="*/ 5035002 w 5035002"/>
                <a:gd name="connsiteY2-286" fmla="*/ 6859549 h 6859550"/>
                <a:gd name="connsiteX3-287" fmla="*/ 1366 w 5035002"/>
                <a:gd name="connsiteY3-288" fmla="*/ 6859550 h 6859550"/>
                <a:gd name="connsiteX4-289" fmla="*/ 0 w 5035002"/>
                <a:gd name="connsiteY4-290" fmla="*/ 1379 h 6859550"/>
                <a:gd name="connsiteX0-291" fmla="*/ 0 w 5035002"/>
                <a:gd name="connsiteY0-292" fmla="*/ 1379 h 6859550"/>
                <a:gd name="connsiteX1-293" fmla="*/ 4049940 w 5035002"/>
                <a:gd name="connsiteY1-294" fmla="*/ 0 h 6859550"/>
                <a:gd name="connsiteX2-295" fmla="*/ 5035002 w 5035002"/>
                <a:gd name="connsiteY2-296" fmla="*/ 6859549 h 6859550"/>
                <a:gd name="connsiteX3-297" fmla="*/ 1366 w 5035002"/>
                <a:gd name="connsiteY3-298" fmla="*/ 6859550 h 6859550"/>
                <a:gd name="connsiteX4-299" fmla="*/ 0 w 5035002"/>
                <a:gd name="connsiteY4-300" fmla="*/ 1379 h 6859550"/>
                <a:gd name="connsiteX0-301" fmla="*/ 0 w 5035002"/>
                <a:gd name="connsiteY0-302" fmla="*/ 1379 h 6859550"/>
                <a:gd name="connsiteX1-303" fmla="*/ 4049940 w 5035002"/>
                <a:gd name="connsiteY1-304" fmla="*/ 0 h 6859550"/>
                <a:gd name="connsiteX2-305" fmla="*/ 5035002 w 5035002"/>
                <a:gd name="connsiteY2-306" fmla="*/ 6859549 h 6859550"/>
                <a:gd name="connsiteX3-307" fmla="*/ 1366 w 5035002"/>
                <a:gd name="connsiteY3-308" fmla="*/ 6859550 h 6859550"/>
                <a:gd name="connsiteX4-309" fmla="*/ 0 w 5035002"/>
                <a:gd name="connsiteY4-310" fmla="*/ 1379 h 6859550"/>
                <a:gd name="connsiteX0-311" fmla="*/ 0 w 5035002"/>
                <a:gd name="connsiteY0-312" fmla="*/ 1379 h 6859550"/>
                <a:gd name="connsiteX1-313" fmla="*/ 4049940 w 5035002"/>
                <a:gd name="connsiteY1-314" fmla="*/ 0 h 6859550"/>
                <a:gd name="connsiteX2-315" fmla="*/ 5035002 w 5035002"/>
                <a:gd name="connsiteY2-316" fmla="*/ 6859549 h 6859550"/>
                <a:gd name="connsiteX3-317" fmla="*/ 1366 w 5035002"/>
                <a:gd name="connsiteY3-318" fmla="*/ 6859550 h 6859550"/>
                <a:gd name="connsiteX4-319" fmla="*/ 0 w 5035002"/>
                <a:gd name="connsiteY4-320" fmla="*/ 1379 h 6859550"/>
                <a:gd name="connsiteX0-321" fmla="*/ 0 w 5035002"/>
                <a:gd name="connsiteY0-322" fmla="*/ 1379 h 6859550"/>
                <a:gd name="connsiteX1-323" fmla="*/ 4049940 w 5035002"/>
                <a:gd name="connsiteY1-324" fmla="*/ 0 h 6859550"/>
                <a:gd name="connsiteX2-325" fmla="*/ 5035002 w 5035002"/>
                <a:gd name="connsiteY2-326" fmla="*/ 6859549 h 6859550"/>
                <a:gd name="connsiteX3-327" fmla="*/ 1366 w 5035002"/>
                <a:gd name="connsiteY3-328" fmla="*/ 6859550 h 6859550"/>
                <a:gd name="connsiteX4-329" fmla="*/ 0 w 5035002"/>
                <a:gd name="connsiteY4-330" fmla="*/ 1379 h 68595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/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-1" fmla="*/ 7837 w 10000"/>
                <a:gd name="connsiteY0-2" fmla="*/ 192 h 10000"/>
                <a:gd name="connsiteX1-3" fmla="*/ 0 w 10000"/>
                <a:gd name="connsiteY1-4" fmla="*/ 0 h 10000"/>
                <a:gd name="connsiteX2-5" fmla="*/ 7892 w 10000"/>
                <a:gd name="connsiteY2-6" fmla="*/ 10000 h 10000"/>
                <a:gd name="connsiteX3-7" fmla="*/ 10000 w 10000"/>
                <a:gd name="connsiteY3-8" fmla="*/ 10000 h 10000"/>
                <a:gd name="connsiteX4-9" fmla="*/ 7837 w 10000"/>
                <a:gd name="connsiteY4-10" fmla="*/ 192 h 10000"/>
                <a:gd name="connsiteX0-11" fmla="*/ 8033 w 10000"/>
                <a:gd name="connsiteY0-12" fmla="*/ 0 h 10012"/>
                <a:gd name="connsiteX1-13" fmla="*/ 0 w 10000"/>
                <a:gd name="connsiteY1-14" fmla="*/ 12 h 10012"/>
                <a:gd name="connsiteX2-15" fmla="*/ 7892 w 10000"/>
                <a:gd name="connsiteY2-16" fmla="*/ 10012 h 10012"/>
                <a:gd name="connsiteX3-17" fmla="*/ 10000 w 10000"/>
                <a:gd name="connsiteY3-18" fmla="*/ 10012 h 10012"/>
                <a:gd name="connsiteX4-19" fmla="*/ 8033 w 10000"/>
                <a:gd name="connsiteY4-20" fmla="*/ 0 h 10012"/>
                <a:gd name="connsiteX0-21" fmla="*/ 8033 w 10000"/>
                <a:gd name="connsiteY0-22" fmla="*/ 0 h 10006"/>
                <a:gd name="connsiteX1-23" fmla="*/ 0 w 10000"/>
                <a:gd name="connsiteY1-24" fmla="*/ 6 h 10006"/>
                <a:gd name="connsiteX2-25" fmla="*/ 7892 w 10000"/>
                <a:gd name="connsiteY2-26" fmla="*/ 10006 h 10006"/>
                <a:gd name="connsiteX3-27" fmla="*/ 10000 w 10000"/>
                <a:gd name="connsiteY3-28" fmla="*/ 10006 h 10006"/>
                <a:gd name="connsiteX4-29" fmla="*/ 8033 w 10000"/>
                <a:gd name="connsiteY4-30" fmla="*/ 0 h 10006"/>
                <a:gd name="connsiteX0-31" fmla="*/ 8033 w 10000"/>
                <a:gd name="connsiteY0-32" fmla="*/ 0 h 10006"/>
                <a:gd name="connsiteX1-33" fmla="*/ 0 w 10000"/>
                <a:gd name="connsiteY1-34" fmla="*/ 6 h 10006"/>
                <a:gd name="connsiteX2-35" fmla="*/ 7892 w 10000"/>
                <a:gd name="connsiteY2-36" fmla="*/ 10006 h 10006"/>
                <a:gd name="connsiteX3-37" fmla="*/ 10000 w 10000"/>
                <a:gd name="connsiteY3-38" fmla="*/ 10006 h 10006"/>
                <a:gd name="connsiteX4-39" fmla="*/ 8033 w 10000"/>
                <a:gd name="connsiteY4-40" fmla="*/ 0 h 10006"/>
                <a:gd name="connsiteX0-41" fmla="*/ 8033 w 10000"/>
                <a:gd name="connsiteY0-42" fmla="*/ 0 h 10006"/>
                <a:gd name="connsiteX1-43" fmla="*/ 0 w 10000"/>
                <a:gd name="connsiteY1-44" fmla="*/ 6 h 10006"/>
                <a:gd name="connsiteX2-45" fmla="*/ 7892 w 10000"/>
                <a:gd name="connsiteY2-46" fmla="*/ 10006 h 10006"/>
                <a:gd name="connsiteX3-47" fmla="*/ 10000 w 10000"/>
                <a:gd name="connsiteY3-48" fmla="*/ 10006 h 10006"/>
                <a:gd name="connsiteX4-49" fmla="*/ 8033 w 10000"/>
                <a:gd name="connsiteY4-50" fmla="*/ 0 h 10006"/>
                <a:gd name="connsiteX0-51" fmla="*/ 8033 w 10000"/>
                <a:gd name="connsiteY0-52" fmla="*/ 0 h 10006"/>
                <a:gd name="connsiteX1-53" fmla="*/ 0 w 10000"/>
                <a:gd name="connsiteY1-54" fmla="*/ 6 h 10006"/>
                <a:gd name="connsiteX2-55" fmla="*/ 7892 w 10000"/>
                <a:gd name="connsiteY2-56" fmla="*/ 10006 h 10006"/>
                <a:gd name="connsiteX3-57" fmla="*/ 10000 w 10000"/>
                <a:gd name="connsiteY3-58" fmla="*/ 10006 h 10006"/>
                <a:gd name="connsiteX4-59" fmla="*/ 8033 w 10000"/>
                <a:gd name="connsiteY4-60" fmla="*/ 0 h 100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9"/>
            <p:cNvSpPr/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-1" fmla="*/ 7837 w 10000"/>
                <a:gd name="connsiteY0-2" fmla="*/ 192 h 10000"/>
                <a:gd name="connsiteX1-3" fmla="*/ 0 w 10000"/>
                <a:gd name="connsiteY1-4" fmla="*/ 0 h 10000"/>
                <a:gd name="connsiteX2-5" fmla="*/ 7892 w 10000"/>
                <a:gd name="connsiteY2-6" fmla="*/ 10000 h 10000"/>
                <a:gd name="connsiteX3-7" fmla="*/ 10000 w 10000"/>
                <a:gd name="connsiteY3-8" fmla="*/ 10000 h 10000"/>
                <a:gd name="connsiteX4-9" fmla="*/ 7837 w 10000"/>
                <a:gd name="connsiteY4-10" fmla="*/ 192 h 10000"/>
                <a:gd name="connsiteX0-11" fmla="*/ 8033 w 10000"/>
                <a:gd name="connsiteY0-12" fmla="*/ 0 h 10012"/>
                <a:gd name="connsiteX1-13" fmla="*/ 0 w 10000"/>
                <a:gd name="connsiteY1-14" fmla="*/ 12 h 10012"/>
                <a:gd name="connsiteX2-15" fmla="*/ 7892 w 10000"/>
                <a:gd name="connsiteY2-16" fmla="*/ 10012 h 10012"/>
                <a:gd name="connsiteX3-17" fmla="*/ 10000 w 10000"/>
                <a:gd name="connsiteY3-18" fmla="*/ 10012 h 10012"/>
                <a:gd name="connsiteX4-19" fmla="*/ 8033 w 10000"/>
                <a:gd name="connsiteY4-20" fmla="*/ 0 h 10012"/>
                <a:gd name="connsiteX0-21" fmla="*/ 8033 w 10000"/>
                <a:gd name="connsiteY0-22" fmla="*/ 0 h 10006"/>
                <a:gd name="connsiteX1-23" fmla="*/ 0 w 10000"/>
                <a:gd name="connsiteY1-24" fmla="*/ 6 h 10006"/>
                <a:gd name="connsiteX2-25" fmla="*/ 7892 w 10000"/>
                <a:gd name="connsiteY2-26" fmla="*/ 10006 h 10006"/>
                <a:gd name="connsiteX3-27" fmla="*/ 10000 w 10000"/>
                <a:gd name="connsiteY3-28" fmla="*/ 10006 h 10006"/>
                <a:gd name="connsiteX4-29" fmla="*/ 8033 w 10000"/>
                <a:gd name="connsiteY4-30" fmla="*/ 0 h 10006"/>
                <a:gd name="connsiteX0-31" fmla="*/ 8033 w 10000"/>
                <a:gd name="connsiteY0-32" fmla="*/ 0 h 10006"/>
                <a:gd name="connsiteX1-33" fmla="*/ 0 w 10000"/>
                <a:gd name="connsiteY1-34" fmla="*/ 6 h 10006"/>
                <a:gd name="connsiteX2-35" fmla="*/ 7892 w 10000"/>
                <a:gd name="connsiteY2-36" fmla="*/ 10006 h 10006"/>
                <a:gd name="connsiteX3-37" fmla="*/ 10000 w 10000"/>
                <a:gd name="connsiteY3-38" fmla="*/ 10006 h 10006"/>
                <a:gd name="connsiteX4-39" fmla="*/ 8033 w 10000"/>
                <a:gd name="connsiteY4-40" fmla="*/ 0 h 10006"/>
                <a:gd name="connsiteX0-41" fmla="*/ 8033 w 10000"/>
                <a:gd name="connsiteY0-42" fmla="*/ 0 h 10006"/>
                <a:gd name="connsiteX1-43" fmla="*/ 0 w 10000"/>
                <a:gd name="connsiteY1-44" fmla="*/ 6 h 10006"/>
                <a:gd name="connsiteX2-45" fmla="*/ 7892 w 10000"/>
                <a:gd name="connsiteY2-46" fmla="*/ 10006 h 10006"/>
                <a:gd name="connsiteX3-47" fmla="*/ 10000 w 10000"/>
                <a:gd name="connsiteY3-48" fmla="*/ 10006 h 10006"/>
                <a:gd name="connsiteX4-49" fmla="*/ 8033 w 10000"/>
                <a:gd name="connsiteY4-50" fmla="*/ 0 h 10006"/>
                <a:gd name="connsiteX0-51" fmla="*/ 8033 w 10000"/>
                <a:gd name="connsiteY0-52" fmla="*/ 0 h 10006"/>
                <a:gd name="connsiteX1-53" fmla="*/ 0 w 10000"/>
                <a:gd name="connsiteY1-54" fmla="*/ 6 h 10006"/>
                <a:gd name="connsiteX2-55" fmla="*/ 7892 w 10000"/>
                <a:gd name="connsiteY2-56" fmla="*/ 10006 h 10006"/>
                <a:gd name="connsiteX3-57" fmla="*/ 10000 w 10000"/>
                <a:gd name="connsiteY3-58" fmla="*/ 10006 h 10006"/>
                <a:gd name="connsiteX4-59" fmla="*/ 8033 w 10000"/>
                <a:gd name="connsiteY4-60" fmla="*/ 0 h 10006"/>
                <a:gd name="connsiteX0-61" fmla="*/ 8033 w 10000"/>
                <a:gd name="connsiteY0-62" fmla="*/ 0 h 10006"/>
                <a:gd name="connsiteX1-63" fmla="*/ 0 w 10000"/>
                <a:gd name="connsiteY1-64" fmla="*/ 6 h 10006"/>
                <a:gd name="connsiteX2-65" fmla="*/ 4757 w 10000"/>
                <a:gd name="connsiteY2-66" fmla="*/ 10006 h 10006"/>
                <a:gd name="connsiteX3-67" fmla="*/ 10000 w 10000"/>
                <a:gd name="connsiteY3-68" fmla="*/ 10006 h 10006"/>
                <a:gd name="connsiteX4-69" fmla="*/ 8033 w 10000"/>
                <a:gd name="connsiteY4-70" fmla="*/ 0 h 10006"/>
                <a:gd name="connsiteX0-71" fmla="*/ 8033 w 8033"/>
                <a:gd name="connsiteY0-72" fmla="*/ 0 h 10006"/>
                <a:gd name="connsiteX1-73" fmla="*/ 0 w 8033"/>
                <a:gd name="connsiteY1-74" fmla="*/ 6 h 10006"/>
                <a:gd name="connsiteX2-75" fmla="*/ 4757 w 8033"/>
                <a:gd name="connsiteY2-76" fmla="*/ 10006 h 10006"/>
                <a:gd name="connsiteX3-77" fmla="*/ 7415 w 8033"/>
                <a:gd name="connsiteY3-78" fmla="*/ 10006 h 10006"/>
                <a:gd name="connsiteX4-79" fmla="*/ 8033 w 8033"/>
                <a:gd name="connsiteY4-80" fmla="*/ 0 h 10006"/>
                <a:gd name="connsiteX0-81" fmla="*/ 5710 w 9231"/>
                <a:gd name="connsiteY0-82" fmla="*/ 12 h 9994"/>
                <a:gd name="connsiteX1-83" fmla="*/ 0 w 9231"/>
                <a:gd name="connsiteY1-84" fmla="*/ 0 h 9994"/>
                <a:gd name="connsiteX2-85" fmla="*/ 5922 w 9231"/>
                <a:gd name="connsiteY2-86" fmla="*/ 9994 h 9994"/>
                <a:gd name="connsiteX3-87" fmla="*/ 9231 w 9231"/>
                <a:gd name="connsiteY3-88" fmla="*/ 9994 h 9994"/>
                <a:gd name="connsiteX4-89" fmla="*/ 5710 w 9231"/>
                <a:gd name="connsiteY4-90" fmla="*/ 12 h 9994"/>
                <a:gd name="connsiteX0-91" fmla="*/ 6186 w 10000"/>
                <a:gd name="connsiteY0-92" fmla="*/ 12 h 10000"/>
                <a:gd name="connsiteX1-93" fmla="*/ 0 w 10000"/>
                <a:gd name="connsiteY1-94" fmla="*/ 0 h 10000"/>
                <a:gd name="connsiteX2-95" fmla="*/ 4575 w 10000"/>
                <a:gd name="connsiteY2-96" fmla="*/ 10000 h 10000"/>
                <a:gd name="connsiteX3-97" fmla="*/ 10000 w 10000"/>
                <a:gd name="connsiteY3-98" fmla="*/ 10000 h 10000"/>
                <a:gd name="connsiteX4-99" fmla="*/ 6186 w 10000"/>
                <a:gd name="connsiteY4-100" fmla="*/ 12 h 10000"/>
                <a:gd name="connsiteX0-101" fmla="*/ 6186 w 7838"/>
                <a:gd name="connsiteY0-102" fmla="*/ 12 h 10000"/>
                <a:gd name="connsiteX1-103" fmla="*/ 0 w 7838"/>
                <a:gd name="connsiteY1-104" fmla="*/ 0 h 10000"/>
                <a:gd name="connsiteX2-105" fmla="*/ 4575 w 7838"/>
                <a:gd name="connsiteY2-106" fmla="*/ 10000 h 10000"/>
                <a:gd name="connsiteX3-107" fmla="*/ 7838 w 7838"/>
                <a:gd name="connsiteY3-108" fmla="*/ 10000 h 10000"/>
                <a:gd name="connsiteX4-109" fmla="*/ 6186 w 7838"/>
                <a:gd name="connsiteY4-110" fmla="*/ 12 h 10000"/>
                <a:gd name="connsiteX0-111" fmla="*/ 9745 w 10000"/>
                <a:gd name="connsiteY0-112" fmla="*/ 0 h 10023"/>
                <a:gd name="connsiteX1-113" fmla="*/ 0 w 10000"/>
                <a:gd name="connsiteY1-114" fmla="*/ 23 h 10023"/>
                <a:gd name="connsiteX2-115" fmla="*/ 5837 w 10000"/>
                <a:gd name="connsiteY2-116" fmla="*/ 10023 h 10023"/>
                <a:gd name="connsiteX3-117" fmla="*/ 10000 w 10000"/>
                <a:gd name="connsiteY3-118" fmla="*/ 10023 h 10023"/>
                <a:gd name="connsiteX4-119" fmla="*/ 9745 w 10000"/>
                <a:gd name="connsiteY4-120" fmla="*/ 0 h 10023"/>
                <a:gd name="connsiteX0-121" fmla="*/ 9745 w 11688"/>
                <a:gd name="connsiteY0-122" fmla="*/ 0 h 10041"/>
                <a:gd name="connsiteX1-123" fmla="*/ 0 w 11688"/>
                <a:gd name="connsiteY1-124" fmla="*/ 23 h 10041"/>
                <a:gd name="connsiteX2-125" fmla="*/ 5837 w 11688"/>
                <a:gd name="connsiteY2-126" fmla="*/ 10023 h 10041"/>
                <a:gd name="connsiteX3-127" fmla="*/ 11688 w 11688"/>
                <a:gd name="connsiteY3-128" fmla="*/ 10041 h 10041"/>
                <a:gd name="connsiteX4-129" fmla="*/ 9745 w 11688"/>
                <a:gd name="connsiteY4-130" fmla="*/ 0 h 10041"/>
                <a:gd name="connsiteX0-131" fmla="*/ 9745 w 11688"/>
                <a:gd name="connsiteY0-132" fmla="*/ 0 h 10041"/>
                <a:gd name="connsiteX1-133" fmla="*/ 0 w 11688"/>
                <a:gd name="connsiteY1-134" fmla="*/ 23 h 10041"/>
                <a:gd name="connsiteX2-135" fmla="*/ 6990 w 11688"/>
                <a:gd name="connsiteY2-136" fmla="*/ 10023 h 10041"/>
                <a:gd name="connsiteX3-137" fmla="*/ 11688 w 11688"/>
                <a:gd name="connsiteY3-138" fmla="*/ 10041 h 10041"/>
                <a:gd name="connsiteX4-139" fmla="*/ 9745 w 11688"/>
                <a:gd name="connsiteY4-140" fmla="*/ 0 h 10041"/>
                <a:gd name="connsiteX0-141" fmla="*/ 9745 w 11675"/>
                <a:gd name="connsiteY0-142" fmla="*/ 0 h 10023"/>
                <a:gd name="connsiteX1-143" fmla="*/ 0 w 11675"/>
                <a:gd name="connsiteY1-144" fmla="*/ 23 h 10023"/>
                <a:gd name="connsiteX2-145" fmla="*/ 6990 w 11675"/>
                <a:gd name="connsiteY2-146" fmla="*/ 10023 h 10023"/>
                <a:gd name="connsiteX3-147" fmla="*/ 11675 w 11675"/>
                <a:gd name="connsiteY3-148" fmla="*/ 9950 h 10023"/>
                <a:gd name="connsiteX4-149" fmla="*/ 9745 w 11675"/>
                <a:gd name="connsiteY4-150" fmla="*/ 0 h 10023"/>
                <a:gd name="connsiteX0-151" fmla="*/ 9745 w 11702"/>
                <a:gd name="connsiteY0-152" fmla="*/ 0 h 10024"/>
                <a:gd name="connsiteX1-153" fmla="*/ 0 w 11702"/>
                <a:gd name="connsiteY1-154" fmla="*/ 23 h 10024"/>
                <a:gd name="connsiteX2-155" fmla="*/ 6990 w 11702"/>
                <a:gd name="connsiteY2-156" fmla="*/ 10023 h 10024"/>
                <a:gd name="connsiteX3-157" fmla="*/ 11702 w 11702"/>
                <a:gd name="connsiteY3-158" fmla="*/ 10024 h 10024"/>
                <a:gd name="connsiteX4-159" fmla="*/ 9745 w 11702"/>
                <a:gd name="connsiteY4-160" fmla="*/ 0 h 10024"/>
                <a:gd name="connsiteX0-161" fmla="*/ 9558 w 11515"/>
                <a:gd name="connsiteY0-162" fmla="*/ 0 h 10024"/>
                <a:gd name="connsiteX1-163" fmla="*/ 0 w 11515"/>
                <a:gd name="connsiteY1-164" fmla="*/ 303 h 10024"/>
                <a:gd name="connsiteX2-165" fmla="*/ 6803 w 11515"/>
                <a:gd name="connsiteY2-166" fmla="*/ 10023 h 10024"/>
                <a:gd name="connsiteX3-167" fmla="*/ 11515 w 11515"/>
                <a:gd name="connsiteY3-168" fmla="*/ 10024 h 10024"/>
                <a:gd name="connsiteX4-169" fmla="*/ 9558 w 11515"/>
                <a:gd name="connsiteY4-170" fmla="*/ 0 h 10024"/>
                <a:gd name="connsiteX0-171" fmla="*/ 9772 w 11729"/>
                <a:gd name="connsiteY0-172" fmla="*/ 0 h 10024"/>
                <a:gd name="connsiteX1-173" fmla="*/ 0 w 11729"/>
                <a:gd name="connsiteY1-174" fmla="*/ 6 h 10024"/>
                <a:gd name="connsiteX2-175" fmla="*/ 7017 w 11729"/>
                <a:gd name="connsiteY2-176" fmla="*/ 10023 h 10024"/>
                <a:gd name="connsiteX3-177" fmla="*/ 11729 w 11729"/>
                <a:gd name="connsiteY3-178" fmla="*/ 10024 h 10024"/>
                <a:gd name="connsiteX4-179" fmla="*/ 9772 w 11729"/>
                <a:gd name="connsiteY4-180" fmla="*/ 0 h 10024"/>
                <a:gd name="connsiteX0-181" fmla="*/ 9785 w 11729"/>
                <a:gd name="connsiteY0-182" fmla="*/ 62 h 10018"/>
                <a:gd name="connsiteX1-183" fmla="*/ 0 w 11729"/>
                <a:gd name="connsiteY1-184" fmla="*/ 0 h 10018"/>
                <a:gd name="connsiteX2-185" fmla="*/ 7017 w 11729"/>
                <a:gd name="connsiteY2-186" fmla="*/ 10017 h 10018"/>
                <a:gd name="connsiteX3-187" fmla="*/ 11729 w 11729"/>
                <a:gd name="connsiteY3-188" fmla="*/ 10018 h 10018"/>
                <a:gd name="connsiteX4-189" fmla="*/ 9785 w 11729"/>
                <a:gd name="connsiteY4-190" fmla="*/ 62 h 10018"/>
                <a:gd name="connsiteX0-191" fmla="*/ 9772 w 11729"/>
                <a:gd name="connsiteY0-192" fmla="*/ 5 h 10018"/>
                <a:gd name="connsiteX1-193" fmla="*/ 0 w 11729"/>
                <a:gd name="connsiteY1-194" fmla="*/ 0 h 10018"/>
                <a:gd name="connsiteX2-195" fmla="*/ 7017 w 11729"/>
                <a:gd name="connsiteY2-196" fmla="*/ 10017 h 10018"/>
                <a:gd name="connsiteX3-197" fmla="*/ 11729 w 11729"/>
                <a:gd name="connsiteY3-198" fmla="*/ 10018 h 10018"/>
                <a:gd name="connsiteX4-199" fmla="*/ 9772 w 11729"/>
                <a:gd name="connsiteY4-200" fmla="*/ 5 h 10018"/>
                <a:gd name="connsiteX0-201" fmla="*/ 9772 w 11729"/>
                <a:gd name="connsiteY0-202" fmla="*/ 5 h 10018"/>
                <a:gd name="connsiteX1-203" fmla="*/ 0 w 11729"/>
                <a:gd name="connsiteY1-204" fmla="*/ 0 h 10018"/>
                <a:gd name="connsiteX2-205" fmla="*/ 1064 w 11729"/>
                <a:gd name="connsiteY2-206" fmla="*/ 1494 h 10018"/>
                <a:gd name="connsiteX3-207" fmla="*/ 7017 w 11729"/>
                <a:gd name="connsiteY3-208" fmla="*/ 10017 h 10018"/>
                <a:gd name="connsiteX4-209" fmla="*/ 11729 w 11729"/>
                <a:gd name="connsiteY4-210" fmla="*/ 10018 h 10018"/>
                <a:gd name="connsiteX5" fmla="*/ 9772 w 11729"/>
                <a:gd name="connsiteY5" fmla="*/ 5 h 10018"/>
                <a:gd name="connsiteX0-211" fmla="*/ 9791 w 11748"/>
                <a:gd name="connsiteY0-212" fmla="*/ 5 h 10018"/>
                <a:gd name="connsiteX1-213" fmla="*/ 19 w 11748"/>
                <a:gd name="connsiteY1-214" fmla="*/ 0 h 10018"/>
                <a:gd name="connsiteX2-215" fmla="*/ 0 w 11748"/>
                <a:gd name="connsiteY2-216" fmla="*/ 2481 h 10018"/>
                <a:gd name="connsiteX3-217" fmla="*/ 7036 w 11748"/>
                <a:gd name="connsiteY3-218" fmla="*/ 10017 h 10018"/>
                <a:gd name="connsiteX4-219" fmla="*/ 11748 w 11748"/>
                <a:gd name="connsiteY4-220" fmla="*/ 10018 h 10018"/>
                <a:gd name="connsiteX5-221" fmla="*/ 9791 w 11748"/>
                <a:gd name="connsiteY5-222" fmla="*/ 5 h 100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21" y="connsiteY5-222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" y="6313772"/>
            <a:ext cx="1758388" cy="40181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/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24" name="Freeform 33"/>
            <p:cNvSpPr/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9"/>
            <p:cNvSpPr/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5"/>
            <p:cNvSpPr/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21"/>
            <p:cNvSpPr/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7"/>
            <p:cNvSpPr/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-1" fmla="*/ 0 w 12206068"/>
              <a:gd name="connsiteY0-2" fmla="*/ 1026941 h 1583223"/>
              <a:gd name="connsiteX1-3" fmla="*/ 12206068 w 12206068"/>
              <a:gd name="connsiteY1-4" fmla="*/ 0 h 1583223"/>
              <a:gd name="connsiteX2-5" fmla="*/ 12192000 w 12206068"/>
              <a:gd name="connsiteY2-6" fmla="*/ 1583223 h 1583223"/>
              <a:gd name="connsiteX3-7" fmla="*/ 0 w 12206068"/>
              <a:gd name="connsiteY3-8" fmla="*/ 1583223 h 1583223"/>
              <a:gd name="connsiteX4-9" fmla="*/ 0 w 12206068"/>
              <a:gd name="connsiteY4-10" fmla="*/ 1026941 h 1583223"/>
              <a:gd name="connsiteX0-11" fmla="*/ 0 w 12192000"/>
              <a:gd name="connsiteY0-12" fmla="*/ 34281 h 590563"/>
              <a:gd name="connsiteX1-13" fmla="*/ 12086619 w 12192000"/>
              <a:gd name="connsiteY1-14" fmla="*/ 0 h 590563"/>
              <a:gd name="connsiteX2-15" fmla="*/ 12192000 w 12192000"/>
              <a:gd name="connsiteY2-16" fmla="*/ 590563 h 590563"/>
              <a:gd name="connsiteX3-17" fmla="*/ 0 w 12192000"/>
              <a:gd name="connsiteY3-18" fmla="*/ 590563 h 590563"/>
              <a:gd name="connsiteX4-19" fmla="*/ 0 w 12192000"/>
              <a:gd name="connsiteY4-20" fmla="*/ 34281 h 590563"/>
              <a:gd name="connsiteX0-21" fmla="*/ 0 w 12193711"/>
              <a:gd name="connsiteY0-22" fmla="*/ 244346 h 800628"/>
              <a:gd name="connsiteX1-23" fmla="*/ 12193711 w 12193711"/>
              <a:gd name="connsiteY1-24" fmla="*/ 0 h 800628"/>
              <a:gd name="connsiteX2-25" fmla="*/ 12192000 w 12193711"/>
              <a:gd name="connsiteY2-26" fmla="*/ 800628 h 800628"/>
              <a:gd name="connsiteX3-27" fmla="*/ 0 w 12193711"/>
              <a:gd name="connsiteY3-28" fmla="*/ 800628 h 800628"/>
              <a:gd name="connsiteX4-29" fmla="*/ 0 w 12193711"/>
              <a:gd name="connsiteY4-30" fmla="*/ 244346 h 800628"/>
              <a:gd name="connsiteX0-31" fmla="*/ 98854 w 12193711"/>
              <a:gd name="connsiteY0-32" fmla="*/ 577978 h 800628"/>
              <a:gd name="connsiteX1-33" fmla="*/ 12193711 w 12193711"/>
              <a:gd name="connsiteY1-34" fmla="*/ 0 h 800628"/>
              <a:gd name="connsiteX2-35" fmla="*/ 12192000 w 12193711"/>
              <a:gd name="connsiteY2-36" fmla="*/ 800628 h 800628"/>
              <a:gd name="connsiteX3-37" fmla="*/ 0 w 12193711"/>
              <a:gd name="connsiteY3-38" fmla="*/ 800628 h 800628"/>
              <a:gd name="connsiteX4-39" fmla="*/ 98854 w 12193711"/>
              <a:gd name="connsiteY4-40" fmla="*/ 577978 h 800628"/>
              <a:gd name="connsiteX0-41" fmla="*/ 4119 w 12193711"/>
              <a:gd name="connsiteY0-42" fmla="*/ 606811 h 800628"/>
              <a:gd name="connsiteX1-43" fmla="*/ 12193711 w 12193711"/>
              <a:gd name="connsiteY1-44" fmla="*/ 0 h 800628"/>
              <a:gd name="connsiteX2-45" fmla="*/ 12192000 w 12193711"/>
              <a:gd name="connsiteY2-46" fmla="*/ 800628 h 800628"/>
              <a:gd name="connsiteX3-47" fmla="*/ 0 w 12193711"/>
              <a:gd name="connsiteY3-48" fmla="*/ 800628 h 800628"/>
              <a:gd name="connsiteX4-49" fmla="*/ 4119 w 12193711"/>
              <a:gd name="connsiteY4-50" fmla="*/ 606811 h 800628"/>
              <a:gd name="connsiteX0-51" fmla="*/ 135924 w 12193711"/>
              <a:gd name="connsiteY0-52" fmla="*/ 590335 h 800628"/>
              <a:gd name="connsiteX1-53" fmla="*/ 12193711 w 12193711"/>
              <a:gd name="connsiteY1-54" fmla="*/ 0 h 800628"/>
              <a:gd name="connsiteX2-55" fmla="*/ 12192000 w 12193711"/>
              <a:gd name="connsiteY2-56" fmla="*/ 800628 h 800628"/>
              <a:gd name="connsiteX3-57" fmla="*/ 0 w 12193711"/>
              <a:gd name="connsiteY3-58" fmla="*/ 800628 h 800628"/>
              <a:gd name="connsiteX4-59" fmla="*/ 135924 w 12193711"/>
              <a:gd name="connsiteY4-60" fmla="*/ 590335 h 800628"/>
              <a:gd name="connsiteX0-61" fmla="*/ 0 w 12197830"/>
              <a:gd name="connsiteY0-62" fmla="*/ 577978 h 800628"/>
              <a:gd name="connsiteX1-63" fmla="*/ 12197830 w 12197830"/>
              <a:gd name="connsiteY1-64" fmla="*/ 0 h 800628"/>
              <a:gd name="connsiteX2-65" fmla="*/ 12196119 w 12197830"/>
              <a:gd name="connsiteY2-66" fmla="*/ 800628 h 800628"/>
              <a:gd name="connsiteX3-67" fmla="*/ 4119 w 12197830"/>
              <a:gd name="connsiteY3-68" fmla="*/ 800628 h 800628"/>
              <a:gd name="connsiteX4-69" fmla="*/ 0 w 12197830"/>
              <a:gd name="connsiteY4-70" fmla="*/ 577978 h 800628"/>
              <a:gd name="connsiteX0-71" fmla="*/ 0 w 12196127"/>
              <a:gd name="connsiteY0-72" fmla="*/ 414454 h 637104"/>
              <a:gd name="connsiteX1-73" fmla="*/ 12167795 w 12196127"/>
              <a:gd name="connsiteY1-74" fmla="*/ 0 h 637104"/>
              <a:gd name="connsiteX2-75" fmla="*/ 12196119 w 12196127"/>
              <a:gd name="connsiteY2-76" fmla="*/ 637104 h 637104"/>
              <a:gd name="connsiteX3-77" fmla="*/ 4119 w 12196127"/>
              <a:gd name="connsiteY3-78" fmla="*/ 637104 h 637104"/>
              <a:gd name="connsiteX4-79" fmla="*/ 0 w 12196127"/>
              <a:gd name="connsiteY4-80" fmla="*/ 414454 h 637104"/>
              <a:gd name="connsiteX0-81" fmla="*/ 0 w 12196196"/>
              <a:gd name="connsiteY0-82" fmla="*/ 411116 h 633766"/>
              <a:gd name="connsiteX1-83" fmla="*/ 12194493 w 12196196"/>
              <a:gd name="connsiteY1-84" fmla="*/ 0 h 633766"/>
              <a:gd name="connsiteX2-85" fmla="*/ 12196119 w 12196196"/>
              <a:gd name="connsiteY2-86" fmla="*/ 633766 h 633766"/>
              <a:gd name="connsiteX3-87" fmla="*/ 4119 w 12196196"/>
              <a:gd name="connsiteY3-88" fmla="*/ 633766 h 633766"/>
              <a:gd name="connsiteX4-89" fmla="*/ 0 w 12196196"/>
              <a:gd name="connsiteY4-90" fmla="*/ 411116 h 633766"/>
              <a:gd name="connsiteX0-91" fmla="*/ 0 w 12196123"/>
              <a:gd name="connsiteY0-92" fmla="*/ 374407 h 597057"/>
              <a:gd name="connsiteX1-93" fmla="*/ 12147772 w 12196123"/>
              <a:gd name="connsiteY1-94" fmla="*/ 0 h 597057"/>
              <a:gd name="connsiteX2-95" fmla="*/ 12196119 w 12196123"/>
              <a:gd name="connsiteY2-96" fmla="*/ 597057 h 597057"/>
              <a:gd name="connsiteX3-97" fmla="*/ 4119 w 12196123"/>
              <a:gd name="connsiteY3-98" fmla="*/ 597057 h 597057"/>
              <a:gd name="connsiteX4-99" fmla="*/ 0 w 12196123"/>
              <a:gd name="connsiteY4-100" fmla="*/ 374407 h 597057"/>
              <a:gd name="connsiteX0-101" fmla="*/ 0 w 12196196"/>
              <a:gd name="connsiteY0-102" fmla="*/ 404442 h 627092"/>
              <a:gd name="connsiteX1-103" fmla="*/ 12194493 w 12196196"/>
              <a:gd name="connsiteY1-104" fmla="*/ 0 h 627092"/>
              <a:gd name="connsiteX2-105" fmla="*/ 12196119 w 12196196"/>
              <a:gd name="connsiteY2-106" fmla="*/ 627092 h 627092"/>
              <a:gd name="connsiteX3-107" fmla="*/ 4119 w 12196196"/>
              <a:gd name="connsiteY3-108" fmla="*/ 627092 h 627092"/>
              <a:gd name="connsiteX4-109" fmla="*/ 0 w 12196196"/>
              <a:gd name="connsiteY4-110" fmla="*/ 404442 h 627092"/>
              <a:gd name="connsiteX0-111" fmla="*/ 0 w 12196123"/>
              <a:gd name="connsiteY0-112" fmla="*/ 391093 h 613743"/>
              <a:gd name="connsiteX1-113" fmla="*/ 12141097 w 12196123"/>
              <a:gd name="connsiteY1-114" fmla="*/ 0 h 613743"/>
              <a:gd name="connsiteX2-115" fmla="*/ 12196119 w 12196123"/>
              <a:gd name="connsiteY2-116" fmla="*/ 613743 h 613743"/>
              <a:gd name="connsiteX3-117" fmla="*/ 4119 w 12196123"/>
              <a:gd name="connsiteY3-118" fmla="*/ 613743 h 613743"/>
              <a:gd name="connsiteX4-119" fmla="*/ 0 w 12196123"/>
              <a:gd name="connsiteY4-120" fmla="*/ 391093 h 613743"/>
              <a:gd name="connsiteX0-121" fmla="*/ 0 w 12197830"/>
              <a:gd name="connsiteY0-122" fmla="*/ 407779 h 630429"/>
              <a:gd name="connsiteX1-123" fmla="*/ 12197830 w 12197830"/>
              <a:gd name="connsiteY1-124" fmla="*/ 0 h 630429"/>
              <a:gd name="connsiteX2-125" fmla="*/ 12196119 w 12197830"/>
              <a:gd name="connsiteY2-126" fmla="*/ 630429 h 630429"/>
              <a:gd name="connsiteX3-127" fmla="*/ 4119 w 12197830"/>
              <a:gd name="connsiteY3-128" fmla="*/ 630429 h 630429"/>
              <a:gd name="connsiteX4-129" fmla="*/ 0 w 12197830"/>
              <a:gd name="connsiteY4-130" fmla="*/ 407779 h 6304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399486"/>
            <a:ext cx="1758388" cy="4018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68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70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73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73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73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73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73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SystematixIndore/AzureQueueStorag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go.microsoft.com/fwlink/?linkid=717179&amp;clcid=0x409&#13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://storageexplorer.com/&#13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4181475"/>
            <a:ext cx="9175750" cy="1057910"/>
          </a:xfrm>
        </p:spPr>
        <p:txBody>
          <a:bodyPr>
            <a:normAutofit/>
          </a:bodyPr>
          <a:lstStyle/>
          <a:p>
            <a:r>
              <a:rPr lang="en-IN" altLang="en-US" sz="5400" b="1" dirty="0">
                <a:solidFill>
                  <a:schemeClr val="tx1"/>
                </a:solidFill>
              </a:rPr>
              <a:t>Azure Queue Storage</a:t>
            </a:r>
            <a:endParaRPr lang="en-IN" altLang="en-US" sz="5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7" y="4340375"/>
            <a:ext cx="1500000" cy="15000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71700" y="5295900"/>
            <a:ext cx="9175750" cy="677545"/>
          </a:xfrm>
        </p:spPr>
        <p:txBody>
          <a:bodyPr/>
          <a:lstStyle/>
          <a:p>
            <a:r>
              <a:rPr lang="en-IN" dirty="0"/>
              <a:t>Presented By: – Dev Nagar </a:t>
            </a:r>
            <a:r>
              <a:rPr lang="en-US" altLang="en-IN" dirty="0"/>
              <a:t>&amp; </a:t>
            </a:r>
            <a:r>
              <a:rPr lang="en-IN" altLang="en-US" dirty="0"/>
              <a:t>Rajesh Barfa</a:t>
            </a:r>
            <a:endParaRPr lang="en-US" alt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fontAlgn="auto"/>
            <a:r>
              <a:rPr lang="en-IN" altLang="en-US" strike="noStrike" noProof="1"/>
              <a:t>Sample Source Code:</a:t>
            </a:r>
            <a:br>
              <a:rPr lang="en-IN" altLang="en-US"/>
            </a:br>
            <a:r>
              <a:rPr lang="en-IN" altLang="en-US" sz="3600" strike="noStrike" noProof="1">
                <a:hlinkClick r:id="rId1" action="ppaction://hlinkfile"/>
              </a:rPr>
              <a:t>https://github.com/SystematixIndore/AzureQueueStorage</a:t>
            </a:r>
            <a:endParaRPr lang="en-IN" altLang="en-US" sz="3600" strike="noStrike" noProof="1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r>
              <a:rPr lang="en-IN" altLang="en-US" sz="3200" b="1"/>
              <a:t>References:</a:t>
            </a:r>
            <a:endParaRPr lang="en-IN" altLang="en-US" sz="3200" b="1"/>
          </a:p>
          <a:p>
            <a:r>
              <a:rPr lang="en-IN" altLang="en-US"/>
              <a:t>1. https://docs.microsoft.com/en-us/azure/storage/storage-dotnet-how-to-use-queues</a:t>
            </a:r>
            <a:endParaRPr lang="en-IN" altLang="en-US"/>
          </a:p>
          <a:p>
            <a:r>
              <a:rPr lang="en-IN" altLang="en-US"/>
              <a:t>2. https://docs.microsoft.com/en-us/azure/storage/storage-use-emulator</a:t>
            </a:r>
            <a:endParaRPr lang="en-IN" altLang="en-US"/>
          </a:p>
          <a:p>
            <a:r>
              <a:rPr lang="en-IN" altLang="en-US"/>
              <a:t>3. https://docs.microsoft.com/en-us/azure/storage/storage-configure-connection-string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72875"/>
            <a:ext cx="3483864" cy="1600200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1" y="2959842"/>
            <a:ext cx="3121158" cy="713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4241" y="457200"/>
            <a:ext cx="6285534" cy="617542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What is Azure Queue Storage?</a:t>
            </a:r>
            <a:endParaRPr lang="en-IN" sz="2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Install Nuget Package</a:t>
            </a:r>
            <a:endParaRPr lang="en-IN" sz="2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Development and Production for Azure Queue</a:t>
            </a:r>
            <a:endParaRPr lang="en-IN" sz="2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Sample Code</a:t>
            </a:r>
            <a:endParaRPr lang="en-IN" sz="2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Reference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65275"/>
            <a:ext cx="10515600" cy="3384550"/>
          </a:xfrm>
        </p:spPr>
        <p:txBody>
          <a:bodyPr>
            <a:normAutofit fontScale="90000"/>
          </a:bodyPr>
          <a:p>
            <a:pPr fontAlgn="auto"/>
            <a:r>
              <a:rPr lang="en-US" sz="3200" strike="noStrike" noProof="1"/>
              <a:t>Azure Queue storage is a service for storing large numbers of messages that can be accessed from anywhere in the world via authenticated calls using HTTP or HTTPS. A single queue message can be up to 64 KB in size, The maximum time that a message can remain in the queue is 7 days..</a:t>
            </a:r>
            <a:br>
              <a:rPr lang="en-US" sz="3200"/>
            </a:br>
            <a:br>
              <a:rPr lang="en-US" sz="3200"/>
            </a:br>
            <a:r>
              <a:rPr lang="en-IN" altLang="en-US" sz="3200" b="1" strike="noStrike" noProof="1"/>
              <a:t>URL Format</a:t>
            </a:r>
            <a:br>
              <a:rPr lang="en-US" sz="3200"/>
            </a:br>
            <a:r>
              <a:rPr lang="en-US" sz="3200" strike="noStrike" noProof="1"/>
              <a:t>http://&lt;storage account&gt;.queue.core.windows.net/&lt;queue&gt;</a:t>
            </a:r>
            <a:endParaRPr lang="en-US" sz="3200" strike="noStrike" noProof="1"/>
          </a:p>
        </p:txBody>
      </p:sp>
      <p:sp>
        <p:nvSpPr>
          <p:cNvPr id="3074" name="Text Box 3"/>
          <p:cNvSpPr txBox="1"/>
          <p:nvPr/>
        </p:nvSpPr>
        <p:spPr>
          <a:xfrm>
            <a:off x="990600" y="857250"/>
            <a:ext cx="1447800" cy="706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IN" altLang="en-US" sz="4000">
                <a:latin typeface="Calibri" panose="020F0502020204030204" charset="0"/>
                <a:ea typeface="Calibri" panose="020F0502020204030204" charset="0"/>
              </a:rPr>
              <a:t>About</a:t>
            </a:r>
            <a:endParaRPr lang="en-IN" altLang="en-US" sz="4000"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/>
              <a:t>Use NuGet to install the required packages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/>
            <a:r>
              <a:rPr lang="en-IN" altLang="en-US" sz="2800" strike="noStrike" noProof="1"/>
              <a:t>1..Microsoft Azure Storage Client Library for .NET</a:t>
            </a:r>
            <a:endParaRPr lang="en-IN" altLang="en-US" sz="2800" strike="noStrike" noProof="1"/>
          </a:p>
          <a:p>
            <a:pPr marL="457200" lvl="1" indent="0" fontAlgn="auto">
              <a:buNone/>
            </a:pPr>
            <a:r>
              <a:rPr lang="en-IN" altLang="en-US" sz="2800" strike="noStrike" noProof="1"/>
              <a:t>	Solution Explorer=&gt;  Manage NuGet Packages.=&gt; </a:t>
            </a:r>
            <a:r>
              <a:rPr lang="en-IN" altLang="en-US" sz="2800" b="1" strike="noStrike" noProof="1"/>
              <a:t>WindowsAzure.Storage</a:t>
            </a:r>
            <a:r>
              <a:rPr lang="en-IN" altLang="en-US" sz="2800" strike="noStrike" noProof="1"/>
              <a:t>=&gt;Install </a:t>
            </a:r>
            <a:endParaRPr lang="en-IN" altLang="en-US" sz="2800" strike="noStrike" noProof="1"/>
          </a:p>
          <a:p>
            <a:pPr marL="457200" lvl="1" indent="0" fontAlgn="auto">
              <a:buNone/>
            </a:pPr>
            <a:endParaRPr lang="en-IN" altLang="en-US" sz="2800" strike="noStrike" noProof="1"/>
          </a:p>
          <a:p>
            <a:pPr fontAlgn="auto"/>
            <a:r>
              <a:rPr lang="en-IN" altLang="en-US" sz="2800" strike="noStrike" noProof="1"/>
              <a:t>2. Microsoft Azure Configuration Manager library for .NET</a:t>
            </a:r>
            <a:endParaRPr lang="en-IN" altLang="en-US" sz="2800" strike="noStrike" noProof="1"/>
          </a:p>
          <a:p>
            <a:pPr marL="457200" lvl="1" indent="0" fontAlgn="auto">
              <a:buNone/>
            </a:pPr>
            <a:r>
              <a:rPr lang="en-IN" altLang="en-US" sz="2800" strike="noStrike" noProof="1"/>
              <a:t>	</a:t>
            </a:r>
            <a:r>
              <a:rPr lang="en-IN" altLang="en-US" sz="2800" strike="noStrike" noProof="1">
                <a:sym typeface="+mn-ea"/>
              </a:rPr>
              <a:t>Solution Explorer=&gt;  Manage NuGet Packages.=&gt; </a:t>
            </a:r>
            <a:r>
              <a:rPr lang="en-IN" altLang="en-US" sz="2800" b="1" strike="noStrike" noProof="1">
                <a:sym typeface="+mn-ea"/>
              </a:rPr>
              <a:t>ConfigurationManager</a:t>
            </a:r>
            <a:r>
              <a:rPr lang="en-IN" altLang="en-US" sz="2800" strike="noStrike" noProof="1">
                <a:sym typeface="+mn-ea"/>
              </a:rPr>
              <a:t>=&gt;Install </a:t>
            </a:r>
            <a:endParaRPr lang="en-IN" altLang="en-US" sz="2800" strike="noStrike" noProof="1"/>
          </a:p>
          <a:p>
            <a:pPr marL="457200" lvl="1" indent="0" fontAlgn="auto">
              <a:buNone/>
            </a:pPr>
            <a:endParaRPr lang="en-IN" altLang="en-US" sz="2800" strike="noStrike" noProof="1"/>
          </a:p>
          <a:p>
            <a:pPr marL="0" indent="0" fontAlgn="auto">
              <a:buNone/>
            </a:pPr>
            <a:endParaRPr lang="en-I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en-US" altLang="en-US"/>
              <a:t>Determine your target environment</a:t>
            </a:r>
            <a:endParaRPr lang="en-US" altLang="en-US"/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9075"/>
          </a:xfrm>
        </p:spPr>
        <p:txBody>
          <a:bodyPr lIns="91440" tIns="45720" rIns="91440" bIns="45720" anchor="t"/>
          <a:p>
            <a:r>
              <a:rPr lang="en-IN" altLang="en-US"/>
              <a:t>1. </a:t>
            </a:r>
            <a:r>
              <a:rPr lang="en-IN" altLang="en-US" b="1"/>
              <a:t>Development</a:t>
            </a:r>
            <a:endParaRPr lang="en-IN" altLang="en-US" b="1"/>
          </a:p>
          <a:p>
            <a:pPr marL="457200" lvl="1" indent="0">
              <a:buNone/>
            </a:pPr>
            <a:r>
              <a:rPr lang="en-IN" altLang="en-US"/>
              <a:t> Connection String: 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&lt;add key="StorageConnectionString" value="UseDevelopmentStorage=true;" /&gt;</a:t>
            </a:r>
            <a:endParaRPr lang="en-IN" altLang="en-US"/>
          </a:p>
          <a:p>
            <a:r>
              <a:rPr lang="en-IN" altLang="en-US"/>
              <a:t>2. </a:t>
            </a:r>
            <a:r>
              <a:rPr lang="en-IN" altLang="en-US" b="1"/>
              <a:t>Production</a:t>
            </a:r>
            <a:endParaRPr lang="en-IN" altLang="en-US" b="1"/>
          </a:p>
          <a:p>
            <a:pPr marL="457200" lvl="1" indent="0">
              <a:buNone/>
            </a:pPr>
            <a:r>
              <a:rPr lang="en-IN" altLang="en-US"/>
              <a:t>Connection String: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&lt;add key="StorageConnectionString" value="</a:t>
            </a:r>
            <a:r>
              <a:rPr lang="en-IN" altLang="en-US" b="1"/>
              <a:t>DefaultEndpointsProtocol</a:t>
            </a:r>
            <a:r>
              <a:rPr lang="en-IN" altLang="en-US"/>
              <a:t>=https;</a:t>
            </a:r>
            <a:r>
              <a:rPr lang="en-IN" altLang="en-US" b="1"/>
              <a:t>AccountName</a:t>
            </a:r>
            <a:r>
              <a:rPr lang="en-IN" altLang="en-US"/>
              <a:t>=storagesample;</a:t>
            </a:r>
            <a:r>
              <a:rPr lang="en-IN" altLang="en-US" b="1"/>
              <a:t>AccountKey</a:t>
            </a:r>
            <a:r>
              <a:rPr lang="en-IN" altLang="en-US"/>
              <a:t>=nYV0gln6fT7....." /&gt;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213"/>
          </a:xfrm>
        </p:spPr>
        <p:txBody>
          <a:bodyPr lIns="91440" tIns="45720" rIns="91440" bIns="45720" anchor="ctr"/>
          <a:p>
            <a:r>
              <a:rPr lang="en-US" altLang="en-US" sz="3200"/>
              <a:t>Use the Azure Storage Emulator for Development and Testing</a:t>
            </a:r>
            <a:endParaRPr lang="en-US" altLang="en-US" sz="3200"/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838200" y="1004888"/>
            <a:ext cx="10515600" cy="5857875"/>
          </a:xfrm>
        </p:spPr>
        <p:txBody>
          <a:bodyPr lIns="91440" tIns="45720" rIns="91440" bIns="45720" anchor="t"/>
          <a:p>
            <a:pPr marL="0" indent="0" algn="ctr">
              <a:buNone/>
            </a:pPr>
            <a:r>
              <a:rPr lang="en-IN" altLang="en-US"/>
              <a:t>Download</a:t>
            </a:r>
            <a:endParaRPr lang="en-IN" altLang="en-US">
              <a:hlinkClick r:id="rId1" action="ppaction://hlinkfile"/>
            </a:endParaRPr>
          </a:p>
          <a:p>
            <a:pPr marL="0" indent="0" algn="ctr">
              <a:buNone/>
            </a:pPr>
            <a:r>
              <a:rPr lang="en-US" altLang="en-US">
                <a:hlinkClick r:id="rId1" action="ppaction://hlinkfile"/>
              </a:rPr>
              <a:t>https://go.microsoft.com/fwlink/?linkid=717179&amp;clcid=0x409</a:t>
            </a:r>
            <a:endParaRPr lang="en-US" altLang="en-US"/>
          </a:p>
        </p:txBody>
      </p:sp>
      <p:pic>
        <p:nvPicPr>
          <p:cNvPr id="6147" name="Picture 3" descr="AzureQueueEmul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5" y="1905000"/>
            <a:ext cx="9779000" cy="478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363"/>
          </a:xfrm>
        </p:spPr>
        <p:txBody>
          <a:bodyPr>
            <a:normAutofit fontScale="90000"/>
          </a:bodyPr>
          <a:p>
            <a:pPr fontAlgn="auto"/>
            <a:r>
              <a:rPr lang="en-IN" altLang="en-US" strike="noStrike" noProof="1"/>
              <a:t>Microsoft Azure Storage Explorer </a:t>
            </a:r>
            <a:br>
              <a:rPr lang="en-IN" altLang="en-US"/>
            </a:br>
            <a:r>
              <a:rPr lang="en-IN" altLang="en-US" sz="3200" strike="noStrike" noProof="1"/>
              <a:t>Download From : </a:t>
            </a:r>
            <a:r>
              <a:rPr lang="en-IN" altLang="en-US" sz="3200" strike="noStrike" noProof="1">
                <a:hlinkClick r:id="rId1"/>
              </a:rPr>
              <a:t>http://storageexplorer.com/</a:t>
            </a:r>
            <a:endParaRPr lang="en-IN" altLang="en-US" sz="3200" strike="noStrike" noProof="1"/>
          </a:p>
        </p:txBody>
      </p:sp>
      <p:pic>
        <p:nvPicPr>
          <p:cNvPr id="717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5" y="1233488"/>
            <a:ext cx="11091863" cy="54768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400"/>
          </a:xfrm>
        </p:spPr>
        <p:txBody>
          <a:bodyPr>
            <a:normAutofit fontScale="90000"/>
          </a:bodyPr>
          <a:p>
            <a:pPr fontAlgn="auto"/>
            <a:r>
              <a:rPr lang="en-IN" altLang="en-US" strike="noStrike" noProof="1"/>
              <a:t>Sample Code</a:t>
            </a:r>
            <a:endParaRPr lang="en-IN" altLang="en-US" strike="noStrike" noProof="1"/>
          </a:p>
        </p:txBody>
      </p:sp>
      <p:pic>
        <p:nvPicPr>
          <p:cNvPr id="8194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73175"/>
            <a:ext cx="10958513" cy="53419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750"/>
          </a:xfrm>
        </p:spPr>
        <p:txBody>
          <a:bodyPr lIns="91440" tIns="45720" rIns="91440" bIns="45720" anchor="ctr"/>
          <a:p>
            <a:r>
              <a:rPr lang="en-IN" altLang="en-US"/>
              <a:t>Get Queue Message and Dequeue Message</a:t>
            </a:r>
            <a:endParaRPr lang="en-IN" altLang="en-US"/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0388" y="1158875"/>
            <a:ext cx="11071225" cy="57594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Mix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1715</Words>
  <Application>WPS Presentation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Segoe UI</vt:lpstr>
      <vt:lpstr>Segoe UI Light</vt:lpstr>
      <vt:lpstr>Microsoft YaHei</vt:lpstr>
      <vt:lpstr>Calibri</vt:lpstr>
      <vt:lpstr>Office Mix</vt:lpstr>
      <vt:lpstr>MRM – Dec 2016</vt:lpstr>
      <vt:lpstr>Agenda</vt:lpstr>
      <vt:lpstr>Azure Queue storage is a service for storing large numbers of messages that can be accessed from anywhere in the world via authenticated calls using HTTP or HTTPS. A single queue message can be up to 64 KB in size, The maximum time that a message can remain in the queue is 7 days..  URL Format http://&lt;storage account&gt;.queue.core.windows.net/&lt;queue&gt;</vt:lpstr>
      <vt:lpstr>Use NuGet to install the required packages</vt:lpstr>
      <vt:lpstr>Determine your target environment</vt:lpstr>
      <vt:lpstr>Use the Azure Storage Emulator for Development and Testing</vt:lpstr>
      <vt:lpstr>Microsoft Azure Storage Explorer  Download From : http://storageexplorer.com/</vt:lpstr>
      <vt:lpstr>Sample Code</vt:lpstr>
      <vt:lpstr>Get Queue Message and Dequeue Message</vt:lpstr>
      <vt:lpstr>Sample Source Code: https://github.com/SystematixIndore/AzureQueueStorage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 Office Mix</dc:title>
  <dc:creator>Sachin Gadia</dc:creator>
  <cp:lastModifiedBy>dev</cp:lastModifiedBy>
  <cp:revision>245</cp:revision>
  <dcterms:created xsi:type="dcterms:W3CDTF">2015-12-04T04:14:00Z</dcterms:created>
  <dcterms:modified xsi:type="dcterms:W3CDTF">2017-02-01T14:41:48Z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  <property fmtid="{D5CDD505-2E9C-101B-9397-08002B2CF9AE}" pid="3" name="KSOProductBuildVer">
    <vt:lpwstr>1033-10.2.0.5804</vt:lpwstr>
  </property>
</Properties>
</file>