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7928"/>
  </p:normalViewPr>
  <p:slideViewPr>
    <p:cSldViewPr snapToGrid="0" snapToObjects="1">
      <p:cViewPr varScale="1">
        <p:scale>
          <a:sx n="31" d="100"/>
          <a:sy n="31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4347099999999998E-2"/>
          <c:y val="7.3686199999999993E-2"/>
          <c:w val="0.96065299999999998"/>
          <c:h val="0.880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4585F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27</c:v>
                </c:pt>
                <c:pt idx="1">
                  <c:v>36</c:v>
                </c:pt>
                <c:pt idx="2">
                  <c:v>63</c:v>
                </c:pt>
                <c:pt idx="3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3-DA4F-BEDE-1360B958F3C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79808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80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3-DA4F-BEDE-1360B958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en-US"/>
          </a:p>
        </c:txPr>
        <c:crossAx val="2094734552"/>
        <c:crosses val="autoZero"/>
        <c:crossBetween val="between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8890599999999999"/>
          <c:y val="0.18890599999999999"/>
          <c:w val="0.62218899999999999"/>
          <c:h val="0.6096890000000000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54585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F3F6-A049-9BE4-16B85B730A3A}"/>
              </c:ext>
            </c:extLst>
          </c:dPt>
          <c:dPt>
            <c:idx val="1"/>
            <c:bubble3D val="0"/>
            <c:spPr>
              <a:solidFill>
                <a:srgbClr val="79808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F6-A049-9BE4-16B85B730A3A}"/>
              </c:ext>
            </c:extLst>
          </c:dPt>
          <c:dPt>
            <c:idx val="2"/>
            <c:bubble3D val="0"/>
            <c:spPr>
              <a:solidFill>
                <a:srgbClr val="96A0A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F6-A049-9BE4-16B85B730A3A}"/>
              </c:ext>
            </c:extLst>
          </c:dPt>
          <c:dPt>
            <c:idx val="3"/>
            <c:bubble3D val="0"/>
            <c:spPr>
              <a:solidFill>
                <a:srgbClr val="1D1D1D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F6-A049-9BE4-16B85B730A3A}"/>
              </c:ext>
            </c:extLst>
          </c:dPt>
          <c:dPt>
            <c:idx val="4"/>
            <c:bubble3D val="0"/>
            <c:spPr>
              <a:solidFill>
                <a:srgbClr val="B5B5C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F6-A049-9BE4-16B85B730A3A}"/>
              </c:ext>
            </c:extLst>
          </c:dPt>
          <c:dPt>
            <c:idx val="5"/>
            <c:bubble3D val="0"/>
            <c:spPr>
              <a:solidFill>
                <a:srgbClr val="32323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B-F3F6-A049-9BE4-16B85B730A3A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4490" b="1" i="0" u="none" strike="noStrike">
                      <a:solidFill>
                        <a:srgbClr val="000000"/>
                      </a:solidFill>
                      <a:latin typeface="Helvetica Neue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3F6-A049-9BE4-16B85B730A3A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4490" b="1" i="0" u="none" strike="noStrike">
                      <a:solidFill>
                        <a:srgbClr val="000000"/>
                      </a:solidFill>
                      <a:latin typeface="Helvetica Neue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3F6-A049-9BE4-16B85B730A3A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4490" b="1" i="0" u="none" strike="noStrike">
                      <a:solidFill>
                        <a:srgbClr val="000000"/>
                      </a:solidFill>
                      <a:latin typeface="Helvetica Neue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3F6-A049-9BE4-16B85B730A3A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4490" b="1" i="0" u="none" strike="noStrike">
                      <a:solidFill>
                        <a:srgbClr val="000000"/>
                      </a:solidFill>
                      <a:latin typeface="Helvetica Neue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3F6-A049-9BE4-16B85B730A3A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4490" b="1" i="0" u="none" strike="noStrike">
                      <a:solidFill>
                        <a:srgbClr val="000000"/>
                      </a:solidFill>
                      <a:latin typeface="Helvetica Neue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3F6-A049-9BE4-16B85B730A3A}"/>
                </c:ext>
              </c:extLst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4490" b="1" i="0" u="none" strike="noStrike">
                      <a:solidFill>
                        <a:srgbClr val="000000"/>
                      </a:solidFill>
                      <a:latin typeface="Helvetica Neue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F3F6-A049-9BE4-16B85B730A3A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4490" b="1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91</c:v>
                </c:pt>
                <c:pt idx="1">
                  <c:v>76</c:v>
                </c:pt>
                <c:pt idx="2">
                  <c:v>28</c:v>
                </c:pt>
                <c:pt idx="3">
                  <c:v>26</c:v>
                </c:pt>
                <c:pt idx="4">
                  <c:v>21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F6-A049-9BE4-16B85B730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3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is more</a:t>
            </a:r>
          </a:p>
          <a:p>
            <a:r>
              <a:rPr lang="en-US" dirty="0"/>
              <a:t>Words on a slide</a:t>
            </a:r>
          </a:p>
        </p:txBody>
      </p:sp>
    </p:spTree>
    <p:extLst>
      <p:ext uri="{BB962C8B-B14F-4D97-AF65-F5344CB8AC3E}">
        <p14:creationId xmlns:p14="http://schemas.microsoft.com/office/powerpoint/2010/main" val="61160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is more</a:t>
            </a:r>
          </a:p>
          <a:p>
            <a:r>
              <a:rPr lang="en-US" dirty="0"/>
              <a:t>Words on a slide</a:t>
            </a:r>
          </a:p>
        </p:txBody>
      </p:sp>
    </p:spTree>
    <p:extLst>
      <p:ext uri="{BB962C8B-B14F-4D97-AF65-F5344CB8AC3E}">
        <p14:creationId xmlns:p14="http://schemas.microsoft.com/office/powerpoint/2010/main" val="322127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470568" indent="-470568">
              <a:spcBef>
                <a:spcPts val="0"/>
              </a:spcBef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29368" indent="-470568">
              <a:spcBef>
                <a:spcPts val="0"/>
              </a:spcBef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88168" indent="-470568">
              <a:spcBef>
                <a:spcPts val="0"/>
              </a:spcBef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146968" indent="-470568">
              <a:spcBef>
                <a:spcPts val="0"/>
              </a:spcBef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05768" indent="-470568">
              <a:spcBef>
                <a:spcPts val="0"/>
              </a:spcBef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875681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all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 Black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MPANY NAM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COMPANY NAME</a:t>
            </a:r>
          </a:p>
        </p:txBody>
      </p:sp>
      <p:sp>
        <p:nvSpPr>
          <p:cNvPr id="123" name="VALUE PROPOSITION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68834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VALUE PROPOSITION</a:t>
            </a:r>
          </a:p>
        </p:txBody>
      </p:sp>
      <p:sp>
        <p:nvSpPr>
          <p:cNvPr id="124" name="Presenter Names   |   Jessica Jones   |   Max Mustermann"/>
          <p:cNvSpPr txBox="1"/>
          <p:nvPr/>
        </p:nvSpPr>
        <p:spPr>
          <a:xfrm>
            <a:off x="1778000" y="11727449"/>
            <a:ext cx="20828000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Presenter Names   |   Jessica Jones   |   Max Mustermann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Incredible TE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Incredible TEAM</a:t>
            </a:r>
          </a:p>
        </p:txBody>
      </p:sp>
      <p:pic>
        <p:nvPicPr>
          <p:cNvPr id="221" name="Picture Placeholder 2" descr="Picture Placeholder 2"/>
          <p:cNvPicPr>
            <a:picLocks noChangeAspect="1"/>
          </p:cNvPicPr>
          <p:nvPr/>
        </p:nvPicPr>
        <p:blipFill>
          <a:blip r:embed="rId2"/>
          <a:srcRect r="27955"/>
          <a:stretch>
            <a:fillRect/>
          </a:stretch>
        </p:blipFill>
        <p:spPr>
          <a:xfrm>
            <a:off x="8388570" y="3924610"/>
            <a:ext cx="3459949" cy="3201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Placeholder 4" descr="Picture Placeholder 4"/>
          <p:cNvPicPr>
            <a:picLocks noChangeAspect="1"/>
          </p:cNvPicPr>
          <p:nvPr/>
        </p:nvPicPr>
        <p:blipFill>
          <a:blip r:embed="rId3"/>
          <a:srcRect b="7464"/>
          <a:stretch>
            <a:fillRect/>
          </a:stretch>
        </p:blipFill>
        <p:spPr>
          <a:xfrm>
            <a:off x="12623926" y="3924610"/>
            <a:ext cx="3459949" cy="3201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Placeholder 6" descr="Picture Placeholder 6"/>
          <p:cNvPicPr>
            <a:picLocks noChangeAspect="1"/>
          </p:cNvPicPr>
          <p:nvPr/>
        </p:nvPicPr>
        <p:blipFill>
          <a:blip r:embed="rId4"/>
          <a:srcRect l="23708" r="15488"/>
          <a:stretch>
            <a:fillRect/>
          </a:stretch>
        </p:blipFill>
        <p:spPr>
          <a:xfrm>
            <a:off x="12623926" y="7968896"/>
            <a:ext cx="3459949" cy="3201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Placeholder 8" descr="Picture Placeholder 8"/>
          <p:cNvPicPr>
            <a:picLocks noChangeAspect="1"/>
          </p:cNvPicPr>
          <p:nvPr/>
        </p:nvPicPr>
        <p:blipFill>
          <a:blip r:embed="rId5"/>
          <a:srcRect l="9247" r="15898"/>
          <a:stretch>
            <a:fillRect/>
          </a:stretch>
        </p:blipFill>
        <p:spPr>
          <a:xfrm>
            <a:off x="8388569" y="7968896"/>
            <a:ext cx="3459949" cy="320168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reeform 20"/>
          <p:cNvSpPr/>
          <p:nvPr/>
        </p:nvSpPr>
        <p:spPr>
          <a:xfrm>
            <a:off x="9388879" y="6435798"/>
            <a:ext cx="5747717" cy="222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57" y="14892"/>
                </a:moveTo>
                <a:lnTo>
                  <a:pt x="21600" y="14892"/>
                </a:lnTo>
                <a:lnTo>
                  <a:pt x="21600" y="21600"/>
                </a:lnTo>
                <a:lnTo>
                  <a:pt x="12257" y="21600"/>
                </a:lnTo>
                <a:close/>
                <a:moveTo>
                  <a:pt x="0" y="14892"/>
                </a:moveTo>
                <a:lnTo>
                  <a:pt x="9343" y="14892"/>
                </a:lnTo>
                <a:lnTo>
                  <a:pt x="9343" y="21600"/>
                </a:lnTo>
                <a:lnTo>
                  <a:pt x="0" y="21600"/>
                </a:lnTo>
                <a:close/>
                <a:moveTo>
                  <a:pt x="12257" y="0"/>
                </a:moveTo>
                <a:lnTo>
                  <a:pt x="21600" y="0"/>
                </a:lnTo>
                <a:lnTo>
                  <a:pt x="21600" y="6708"/>
                </a:lnTo>
                <a:lnTo>
                  <a:pt x="12257" y="6708"/>
                </a:lnTo>
                <a:close/>
                <a:moveTo>
                  <a:pt x="0" y="0"/>
                </a:moveTo>
                <a:lnTo>
                  <a:pt x="9343" y="0"/>
                </a:lnTo>
                <a:lnTo>
                  <a:pt x="9343" y="6708"/>
                </a:lnTo>
                <a:lnTo>
                  <a:pt x="0" y="6708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tIns="91439" bIns="91439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6" name="TextBox 21"/>
          <p:cNvSpPr txBox="1"/>
          <p:nvPr/>
        </p:nvSpPr>
        <p:spPr>
          <a:xfrm>
            <a:off x="4553715" y="4002618"/>
            <a:ext cx="3059447" cy="88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Alan Doe</a:t>
            </a:r>
          </a:p>
        </p:txBody>
      </p:sp>
      <p:sp>
        <p:nvSpPr>
          <p:cNvPr id="227" name="Rectangle 31"/>
          <p:cNvSpPr txBox="1"/>
          <p:nvPr/>
        </p:nvSpPr>
        <p:spPr>
          <a:xfrm>
            <a:off x="3933807" y="5661932"/>
            <a:ext cx="3679356" cy="116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3200" b="0" i="1"/>
            </a:lvl1pPr>
          </a:lstStyle>
          <a:p>
            <a:r>
              <a:t>Important information here</a:t>
            </a:r>
          </a:p>
        </p:txBody>
      </p:sp>
      <p:sp>
        <p:nvSpPr>
          <p:cNvPr id="228" name="TextBox 32"/>
          <p:cNvSpPr txBox="1"/>
          <p:nvPr/>
        </p:nvSpPr>
        <p:spPr>
          <a:xfrm>
            <a:off x="3383165" y="8347156"/>
            <a:ext cx="4229998" cy="88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Steven Doe</a:t>
            </a:r>
          </a:p>
        </p:txBody>
      </p:sp>
      <p:sp>
        <p:nvSpPr>
          <p:cNvPr id="229" name="Rectangle 42"/>
          <p:cNvSpPr txBox="1"/>
          <p:nvPr/>
        </p:nvSpPr>
        <p:spPr>
          <a:xfrm>
            <a:off x="3933806" y="10006470"/>
            <a:ext cx="3679357" cy="116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>
              <a:defRPr sz="3200" b="0" i="1"/>
            </a:lvl1pPr>
          </a:lstStyle>
          <a:p>
            <a:r>
              <a:t>Important information here</a:t>
            </a:r>
          </a:p>
        </p:txBody>
      </p:sp>
      <p:sp>
        <p:nvSpPr>
          <p:cNvPr id="230" name="TextBox 43"/>
          <p:cNvSpPr txBox="1"/>
          <p:nvPr/>
        </p:nvSpPr>
        <p:spPr>
          <a:xfrm>
            <a:off x="16641607" y="4002618"/>
            <a:ext cx="3059447" cy="88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Sarah Doe</a:t>
            </a:r>
          </a:p>
        </p:txBody>
      </p:sp>
      <p:sp>
        <p:nvSpPr>
          <p:cNvPr id="231" name="Rectangle 53"/>
          <p:cNvSpPr txBox="1"/>
          <p:nvPr/>
        </p:nvSpPr>
        <p:spPr>
          <a:xfrm>
            <a:off x="16641607" y="5620512"/>
            <a:ext cx="4042164" cy="116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>
              <a:defRPr sz="3200" b="0" i="1"/>
            </a:lvl1pPr>
          </a:lstStyle>
          <a:p>
            <a:r>
              <a:t>Important information here</a:t>
            </a:r>
          </a:p>
        </p:txBody>
      </p:sp>
      <p:sp>
        <p:nvSpPr>
          <p:cNvPr id="232" name="TextBox 54"/>
          <p:cNvSpPr txBox="1"/>
          <p:nvPr/>
        </p:nvSpPr>
        <p:spPr>
          <a:xfrm>
            <a:off x="16641607" y="8347156"/>
            <a:ext cx="3059447" cy="88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Jonah Doe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5542851" y="4951090"/>
            <a:ext cx="13162955" cy="4703697"/>
            <a:chOff x="0" y="0"/>
            <a:chExt cx="13162952" cy="4703696"/>
          </a:xfrm>
        </p:grpSpPr>
        <p:grpSp>
          <p:nvGrpSpPr>
            <p:cNvPr id="241" name="Group 22"/>
            <p:cNvGrpSpPr/>
            <p:nvPr/>
          </p:nvGrpSpPr>
          <p:grpSpPr>
            <a:xfrm>
              <a:off x="0" y="0"/>
              <a:ext cx="1846523" cy="359159"/>
              <a:chOff x="0" y="0"/>
              <a:chExt cx="1846522" cy="359158"/>
            </a:xfrm>
          </p:grpSpPr>
          <p:grpSp>
            <p:nvGrpSpPr>
              <p:cNvPr id="237" name="Group 673"/>
              <p:cNvGrpSpPr/>
              <p:nvPr/>
            </p:nvGrpSpPr>
            <p:grpSpPr>
              <a:xfrm>
                <a:off x="1491813" y="0"/>
                <a:ext cx="354709" cy="359158"/>
                <a:chOff x="0" y="0"/>
                <a:chExt cx="354708" cy="359157"/>
              </a:xfrm>
            </p:grpSpPr>
            <p:sp>
              <p:nvSpPr>
                <p:cNvPr id="233" name="Freeform 675"/>
                <p:cNvSpPr/>
                <p:nvPr/>
              </p:nvSpPr>
              <p:spPr>
                <a:xfrm>
                  <a:off x="141972" y="143307"/>
                  <a:ext cx="70764" cy="720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2316" y="100"/>
                      </a:lnTo>
                      <a:lnTo>
                        <a:pt x="13777" y="401"/>
                      </a:lnTo>
                      <a:lnTo>
                        <a:pt x="15131" y="903"/>
                      </a:lnTo>
                      <a:lnTo>
                        <a:pt x="16403" y="1572"/>
                      </a:lnTo>
                      <a:lnTo>
                        <a:pt x="17594" y="2407"/>
                      </a:lnTo>
                      <a:lnTo>
                        <a:pt x="18650" y="3411"/>
                      </a:lnTo>
                      <a:lnTo>
                        <a:pt x="19543" y="4480"/>
                      </a:lnTo>
                      <a:lnTo>
                        <a:pt x="20247" y="5584"/>
                      </a:lnTo>
                      <a:lnTo>
                        <a:pt x="20842" y="6821"/>
                      </a:lnTo>
                      <a:lnTo>
                        <a:pt x="21248" y="8058"/>
                      </a:lnTo>
                      <a:lnTo>
                        <a:pt x="21519" y="9396"/>
                      </a:lnTo>
                      <a:lnTo>
                        <a:pt x="21600" y="10800"/>
                      </a:lnTo>
                      <a:lnTo>
                        <a:pt x="21519" y="12238"/>
                      </a:lnTo>
                      <a:lnTo>
                        <a:pt x="21194" y="13676"/>
                      </a:lnTo>
                      <a:lnTo>
                        <a:pt x="20761" y="14980"/>
                      </a:lnTo>
                      <a:lnTo>
                        <a:pt x="20111" y="16217"/>
                      </a:lnTo>
                      <a:lnTo>
                        <a:pt x="19353" y="17387"/>
                      </a:lnTo>
                      <a:lnTo>
                        <a:pt x="18433" y="18424"/>
                      </a:lnTo>
                      <a:lnTo>
                        <a:pt x="17377" y="19326"/>
                      </a:lnTo>
                      <a:lnTo>
                        <a:pt x="16241" y="20095"/>
                      </a:lnTo>
                      <a:lnTo>
                        <a:pt x="14995" y="20764"/>
                      </a:lnTo>
                      <a:lnTo>
                        <a:pt x="13669" y="21199"/>
                      </a:lnTo>
                      <a:lnTo>
                        <a:pt x="12262" y="21500"/>
                      </a:lnTo>
                      <a:lnTo>
                        <a:pt x="10800" y="21600"/>
                      </a:lnTo>
                      <a:lnTo>
                        <a:pt x="9311" y="21500"/>
                      </a:lnTo>
                      <a:lnTo>
                        <a:pt x="7931" y="21199"/>
                      </a:lnTo>
                      <a:lnTo>
                        <a:pt x="6577" y="20764"/>
                      </a:lnTo>
                      <a:lnTo>
                        <a:pt x="5332" y="20095"/>
                      </a:lnTo>
                      <a:lnTo>
                        <a:pt x="4195" y="19326"/>
                      </a:lnTo>
                      <a:lnTo>
                        <a:pt x="3167" y="18424"/>
                      </a:lnTo>
                      <a:lnTo>
                        <a:pt x="2220" y="17387"/>
                      </a:lnTo>
                      <a:lnTo>
                        <a:pt x="1462" y="16217"/>
                      </a:lnTo>
                      <a:lnTo>
                        <a:pt x="839" y="14980"/>
                      </a:lnTo>
                      <a:lnTo>
                        <a:pt x="379" y="13676"/>
                      </a:lnTo>
                      <a:lnTo>
                        <a:pt x="108" y="12238"/>
                      </a:lnTo>
                      <a:lnTo>
                        <a:pt x="0" y="10800"/>
                      </a:lnTo>
                      <a:lnTo>
                        <a:pt x="81" y="9396"/>
                      </a:lnTo>
                      <a:lnTo>
                        <a:pt x="325" y="8058"/>
                      </a:lnTo>
                      <a:lnTo>
                        <a:pt x="785" y="6821"/>
                      </a:lnTo>
                      <a:lnTo>
                        <a:pt x="1326" y="5584"/>
                      </a:lnTo>
                      <a:lnTo>
                        <a:pt x="2030" y="4480"/>
                      </a:lnTo>
                      <a:lnTo>
                        <a:pt x="2950" y="3411"/>
                      </a:lnTo>
                      <a:lnTo>
                        <a:pt x="4006" y="2407"/>
                      </a:lnTo>
                      <a:lnTo>
                        <a:pt x="5170" y="1572"/>
                      </a:lnTo>
                      <a:lnTo>
                        <a:pt x="6442" y="903"/>
                      </a:lnTo>
                      <a:lnTo>
                        <a:pt x="7823" y="401"/>
                      </a:lnTo>
                      <a:lnTo>
                        <a:pt x="9284" y="1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34" name="Freeform 676"/>
                <p:cNvSpPr/>
                <p:nvPr/>
              </p:nvSpPr>
              <p:spPr>
                <a:xfrm>
                  <a:off x="220746" y="100582"/>
                  <a:ext cx="34270" cy="347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739" y="0"/>
                      </a:moveTo>
                      <a:lnTo>
                        <a:pt x="21600" y="0"/>
                      </a:lnTo>
                      <a:lnTo>
                        <a:pt x="21600" y="21531"/>
                      </a:lnTo>
                      <a:lnTo>
                        <a:pt x="56" y="21600"/>
                      </a:lnTo>
                      <a:lnTo>
                        <a:pt x="0" y="69"/>
                      </a:lnTo>
                      <a:lnTo>
                        <a:pt x="1873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35" name="Freeform 677"/>
                <p:cNvSpPr/>
                <p:nvPr/>
              </p:nvSpPr>
              <p:spPr>
                <a:xfrm>
                  <a:off x="-1" y="0"/>
                  <a:ext cx="354710" cy="35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32" y="4662"/>
                      </a:moveTo>
                      <a:lnTo>
                        <a:pt x="6734" y="4683"/>
                      </a:lnTo>
                      <a:lnTo>
                        <a:pt x="6452" y="4736"/>
                      </a:lnTo>
                      <a:lnTo>
                        <a:pt x="6176" y="4823"/>
                      </a:lnTo>
                      <a:lnTo>
                        <a:pt x="5916" y="4937"/>
                      </a:lnTo>
                      <a:lnTo>
                        <a:pt x="5672" y="5091"/>
                      </a:lnTo>
                      <a:lnTo>
                        <a:pt x="5461" y="5265"/>
                      </a:lnTo>
                      <a:lnTo>
                        <a:pt x="5255" y="5459"/>
                      </a:lnTo>
                      <a:lnTo>
                        <a:pt x="5087" y="5679"/>
                      </a:lnTo>
                      <a:lnTo>
                        <a:pt x="4941" y="5920"/>
                      </a:lnTo>
                      <a:lnTo>
                        <a:pt x="4816" y="6174"/>
                      </a:lnTo>
                      <a:lnTo>
                        <a:pt x="4730" y="6449"/>
                      </a:lnTo>
                      <a:lnTo>
                        <a:pt x="4675" y="6736"/>
                      </a:lnTo>
                      <a:lnTo>
                        <a:pt x="4659" y="7031"/>
                      </a:lnTo>
                      <a:lnTo>
                        <a:pt x="4659" y="14569"/>
                      </a:lnTo>
                      <a:lnTo>
                        <a:pt x="4675" y="14870"/>
                      </a:lnTo>
                      <a:lnTo>
                        <a:pt x="4730" y="15151"/>
                      </a:lnTo>
                      <a:lnTo>
                        <a:pt x="4816" y="15426"/>
                      </a:lnTo>
                      <a:lnTo>
                        <a:pt x="4941" y="15687"/>
                      </a:lnTo>
                      <a:lnTo>
                        <a:pt x="5087" y="15921"/>
                      </a:lnTo>
                      <a:lnTo>
                        <a:pt x="5255" y="16141"/>
                      </a:lnTo>
                      <a:lnTo>
                        <a:pt x="5461" y="16342"/>
                      </a:lnTo>
                      <a:lnTo>
                        <a:pt x="5672" y="16516"/>
                      </a:lnTo>
                      <a:lnTo>
                        <a:pt x="5916" y="16663"/>
                      </a:lnTo>
                      <a:lnTo>
                        <a:pt x="6176" y="16777"/>
                      </a:lnTo>
                      <a:lnTo>
                        <a:pt x="6452" y="16864"/>
                      </a:lnTo>
                      <a:lnTo>
                        <a:pt x="6734" y="16924"/>
                      </a:lnTo>
                      <a:lnTo>
                        <a:pt x="7032" y="16944"/>
                      </a:lnTo>
                      <a:lnTo>
                        <a:pt x="14568" y="16944"/>
                      </a:lnTo>
                      <a:lnTo>
                        <a:pt x="14866" y="16924"/>
                      </a:lnTo>
                      <a:lnTo>
                        <a:pt x="15153" y="16864"/>
                      </a:lnTo>
                      <a:lnTo>
                        <a:pt x="15424" y="16777"/>
                      </a:lnTo>
                      <a:lnTo>
                        <a:pt x="15689" y="16663"/>
                      </a:lnTo>
                      <a:lnTo>
                        <a:pt x="15928" y="16516"/>
                      </a:lnTo>
                      <a:lnTo>
                        <a:pt x="16150" y="16342"/>
                      </a:lnTo>
                      <a:lnTo>
                        <a:pt x="16345" y="16141"/>
                      </a:lnTo>
                      <a:lnTo>
                        <a:pt x="16518" y="15921"/>
                      </a:lnTo>
                      <a:lnTo>
                        <a:pt x="16670" y="15687"/>
                      </a:lnTo>
                      <a:lnTo>
                        <a:pt x="16784" y="15426"/>
                      </a:lnTo>
                      <a:lnTo>
                        <a:pt x="16870" y="15151"/>
                      </a:lnTo>
                      <a:lnTo>
                        <a:pt x="16925" y="14870"/>
                      </a:lnTo>
                      <a:lnTo>
                        <a:pt x="16946" y="14569"/>
                      </a:lnTo>
                      <a:lnTo>
                        <a:pt x="16946" y="7031"/>
                      </a:lnTo>
                      <a:lnTo>
                        <a:pt x="16925" y="6736"/>
                      </a:lnTo>
                      <a:lnTo>
                        <a:pt x="16870" y="6449"/>
                      </a:lnTo>
                      <a:lnTo>
                        <a:pt x="16784" y="6174"/>
                      </a:lnTo>
                      <a:lnTo>
                        <a:pt x="16670" y="5920"/>
                      </a:lnTo>
                      <a:lnTo>
                        <a:pt x="16518" y="5679"/>
                      </a:lnTo>
                      <a:lnTo>
                        <a:pt x="16345" y="5459"/>
                      </a:lnTo>
                      <a:lnTo>
                        <a:pt x="16150" y="5265"/>
                      </a:lnTo>
                      <a:lnTo>
                        <a:pt x="15928" y="5091"/>
                      </a:lnTo>
                      <a:lnTo>
                        <a:pt x="15689" y="4937"/>
                      </a:lnTo>
                      <a:lnTo>
                        <a:pt x="15424" y="4823"/>
                      </a:lnTo>
                      <a:lnTo>
                        <a:pt x="15153" y="4736"/>
                      </a:lnTo>
                      <a:lnTo>
                        <a:pt x="14866" y="4683"/>
                      </a:lnTo>
                      <a:lnTo>
                        <a:pt x="14568" y="4662"/>
                      </a:lnTo>
                      <a:lnTo>
                        <a:pt x="7032" y="4662"/>
                      </a:lnTo>
                      <a:close/>
                      <a:moveTo>
                        <a:pt x="10803" y="0"/>
                      </a:moveTo>
                      <a:lnTo>
                        <a:pt x="11485" y="27"/>
                      </a:lnTo>
                      <a:lnTo>
                        <a:pt x="12157" y="87"/>
                      </a:lnTo>
                      <a:lnTo>
                        <a:pt x="12813" y="187"/>
                      </a:lnTo>
                      <a:lnTo>
                        <a:pt x="13457" y="334"/>
                      </a:lnTo>
                      <a:lnTo>
                        <a:pt x="14086" y="515"/>
                      </a:lnTo>
                      <a:lnTo>
                        <a:pt x="14703" y="729"/>
                      </a:lnTo>
                      <a:lnTo>
                        <a:pt x="15299" y="990"/>
                      </a:lnTo>
                      <a:lnTo>
                        <a:pt x="15879" y="1271"/>
                      </a:lnTo>
                      <a:lnTo>
                        <a:pt x="16432" y="1585"/>
                      </a:lnTo>
                      <a:lnTo>
                        <a:pt x="16968" y="1940"/>
                      </a:lnTo>
                      <a:lnTo>
                        <a:pt x="17477" y="2328"/>
                      </a:lnTo>
                      <a:lnTo>
                        <a:pt x="17976" y="2729"/>
                      </a:lnTo>
                      <a:lnTo>
                        <a:pt x="18442" y="3171"/>
                      </a:lnTo>
                      <a:lnTo>
                        <a:pt x="18870" y="3632"/>
                      </a:lnTo>
                      <a:lnTo>
                        <a:pt x="19281" y="4121"/>
                      </a:lnTo>
                      <a:lnTo>
                        <a:pt x="19671" y="4636"/>
                      </a:lnTo>
                      <a:lnTo>
                        <a:pt x="20018" y="5178"/>
                      </a:lnTo>
                      <a:lnTo>
                        <a:pt x="20338" y="5726"/>
                      </a:lnTo>
                      <a:lnTo>
                        <a:pt x="20619" y="6308"/>
                      </a:lnTo>
                      <a:lnTo>
                        <a:pt x="20879" y="6903"/>
                      </a:lnTo>
                      <a:lnTo>
                        <a:pt x="21096" y="7519"/>
                      </a:lnTo>
                      <a:lnTo>
                        <a:pt x="21275" y="8148"/>
                      </a:lnTo>
                      <a:lnTo>
                        <a:pt x="21421" y="8790"/>
                      </a:lnTo>
                      <a:lnTo>
                        <a:pt x="21519" y="9452"/>
                      </a:lnTo>
                      <a:lnTo>
                        <a:pt x="21584" y="10121"/>
                      </a:lnTo>
                      <a:lnTo>
                        <a:pt x="21600" y="10803"/>
                      </a:lnTo>
                      <a:lnTo>
                        <a:pt x="21584" y="11486"/>
                      </a:lnTo>
                      <a:lnTo>
                        <a:pt x="21519" y="12155"/>
                      </a:lnTo>
                      <a:lnTo>
                        <a:pt x="21421" y="12817"/>
                      </a:lnTo>
                      <a:lnTo>
                        <a:pt x="21275" y="13459"/>
                      </a:lnTo>
                      <a:lnTo>
                        <a:pt x="21096" y="14081"/>
                      </a:lnTo>
                      <a:lnTo>
                        <a:pt x="20879" y="14697"/>
                      </a:lnTo>
                      <a:lnTo>
                        <a:pt x="20619" y="15292"/>
                      </a:lnTo>
                      <a:lnTo>
                        <a:pt x="20338" y="15874"/>
                      </a:lnTo>
                      <a:lnTo>
                        <a:pt x="20018" y="16429"/>
                      </a:lnTo>
                      <a:lnTo>
                        <a:pt x="19671" y="16971"/>
                      </a:lnTo>
                      <a:lnTo>
                        <a:pt x="19281" y="17479"/>
                      </a:lnTo>
                      <a:lnTo>
                        <a:pt x="18870" y="17968"/>
                      </a:lnTo>
                      <a:lnTo>
                        <a:pt x="18442" y="18436"/>
                      </a:lnTo>
                      <a:lnTo>
                        <a:pt x="17976" y="18871"/>
                      </a:lnTo>
                      <a:lnTo>
                        <a:pt x="17477" y="19279"/>
                      </a:lnTo>
                      <a:lnTo>
                        <a:pt x="16968" y="19660"/>
                      </a:lnTo>
                      <a:lnTo>
                        <a:pt x="16432" y="20015"/>
                      </a:lnTo>
                      <a:lnTo>
                        <a:pt x="15879" y="20329"/>
                      </a:lnTo>
                      <a:lnTo>
                        <a:pt x="15299" y="20617"/>
                      </a:lnTo>
                      <a:lnTo>
                        <a:pt x="14703" y="20871"/>
                      </a:lnTo>
                      <a:lnTo>
                        <a:pt x="14086" y="21085"/>
                      </a:lnTo>
                      <a:lnTo>
                        <a:pt x="13457" y="21272"/>
                      </a:lnTo>
                      <a:lnTo>
                        <a:pt x="12813" y="21413"/>
                      </a:lnTo>
                      <a:lnTo>
                        <a:pt x="12157" y="21513"/>
                      </a:lnTo>
                      <a:lnTo>
                        <a:pt x="11485" y="21573"/>
                      </a:lnTo>
                      <a:lnTo>
                        <a:pt x="10803" y="21600"/>
                      </a:lnTo>
                      <a:lnTo>
                        <a:pt x="10120" y="21573"/>
                      </a:lnTo>
                      <a:lnTo>
                        <a:pt x="9443" y="21513"/>
                      </a:lnTo>
                      <a:lnTo>
                        <a:pt x="8787" y="21413"/>
                      </a:lnTo>
                      <a:lnTo>
                        <a:pt x="8148" y="21272"/>
                      </a:lnTo>
                      <a:lnTo>
                        <a:pt x="7514" y="21085"/>
                      </a:lnTo>
                      <a:lnTo>
                        <a:pt x="6902" y="20871"/>
                      </a:lnTo>
                      <a:lnTo>
                        <a:pt x="6301" y="20617"/>
                      </a:lnTo>
                      <a:lnTo>
                        <a:pt x="5726" y="20329"/>
                      </a:lnTo>
                      <a:lnTo>
                        <a:pt x="5168" y="20015"/>
                      </a:lnTo>
                      <a:lnTo>
                        <a:pt x="4632" y="19660"/>
                      </a:lnTo>
                      <a:lnTo>
                        <a:pt x="4123" y="19279"/>
                      </a:lnTo>
                      <a:lnTo>
                        <a:pt x="3635" y="18871"/>
                      </a:lnTo>
                      <a:lnTo>
                        <a:pt x="3169" y="18436"/>
                      </a:lnTo>
                      <a:lnTo>
                        <a:pt x="2730" y="17968"/>
                      </a:lnTo>
                      <a:lnTo>
                        <a:pt x="2319" y="17479"/>
                      </a:lnTo>
                      <a:lnTo>
                        <a:pt x="1940" y="16971"/>
                      </a:lnTo>
                      <a:lnTo>
                        <a:pt x="1587" y="16429"/>
                      </a:lnTo>
                      <a:lnTo>
                        <a:pt x="1268" y="15874"/>
                      </a:lnTo>
                      <a:lnTo>
                        <a:pt x="981" y="15292"/>
                      </a:lnTo>
                      <a:lnTo>
                        <a:pt x="726" y="14697"/>
                      </a:lnTo>
                      <a:lnTo>
                        <a:pt x="515" y="14081"/>
                      </a:lnTo>
                      <a:lnTo>
                        <a:pt x="330" y="13459"/>
                      </a:lnTo>
                      <a:lnTo>
                        <a:pt x="190" y="12817"/>
                      </a:lnTo>
                      <a:lnTo>
                        <a:pt x="87" y="12155"/>
                      </a:lnTo>
                      <a:lnTo>
                        <a:pt x="16" y="11486"/>
                      </a:lnTo>
                      <a:lnTo>
                        <a:pt x="0" y="10803"/>
                      </a:lnTo>
                      <a:lnTo>
                        <a:pt x="16" y="10121"/>
                      </a:lnTo>
                      <a:lnTo>
                        <a:pt x="87" y="9452"/>
                      </a:lnTo>
                      <a:lnTo>
                        <a:pt x="190" y="8790"/>
                      </a:lnTo>
                      <a:lnTo>
                        <a:pt x="330" y="8148"/>
                      </a:lnTo>
                      <a:lnTo>
                        <a:pt x="515" y="7519"/>
                      </a:lnTo>
                      <a:lnTo>
                        <a:pt x="726" y="6903"/>
                      </a:lnTo>
                      <a:lnTo>
                        <a:pt x="981" y="6308"/>
                      </a:lnTo>
                      <a:lnTo>
                        <a:pt x="1268" y="5726"/>
                      </a:lnTo>
                      <a:lnTo>
                        <a:pt x="1587" y="5178"/>
                      </a:lnTo>
                      <a:lnTo>
                        <a:pt x="1940" y="4636"/>
                      </a:lnTo>
                      <a:lnTo>
                        <a:pt x="2319" y="4121"/>
                      </a:lnTo>
                      <a:lnTo>
                        <a:pt x="2730" y="3632"/>
                      </a:lnTo>
                      <a:lnTo>
                        <a:pt x="3169" y="3171"/>
                      </a:lnTo>
                      <a:lnTo>
                        <a:pt x="3635" y="2729"/>
                      </a:lnTo>
                      <a:lnTo>
                        <a:pt x="4123" y="2328"/>
                      </a:lnTo>
                      <a:lnTo>
                        <a:pt x="4632" y="1940"/>
                      </a:lnTo>
                      <a:lnTo>
                        <a:pt x="5168" y="1585"/>
                      </a:lnTo>
                      <a:lnTo>
                        <a:pt x="5726" y="1271"/>
                      </a:lnTo>
                      <a:lnTo>
                        <a:pt x="6301" y="990"/>
                      </a:lnTo>
                      <a:lnTo>
                        <a:pt x="6902" y="729"/>
                      </a:lnTo>
                      <a:lnTo>
                        <a:pt x="7514" y="515"/>
                      </a:lnTo>
                      <a:lnTo>
                        <a:pt x="8148" y="334"/>
                      </a:lnTo>
                      <a:lnTo>
                        <a:pt x="8787" y="187"/>
                      </a:lnTo>
                      <a:lnTo>
                        <a:pt x="9443" y="87"/>
                      </a:lnTo>
                      <a:lnTo>
                        <a:pt x="10120" y="27"/>
                      </a:lnTo>
                      <a:lnTo>
                        <a:pt x="1080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36" name="Freeform 678"/>
                <p:cNvSpPr/>
                <p:nvPr/>
              </p:nvSpPr>
              <p:spPr>
                <a:xfrm>
                  <a:off x="96131" y="158438"/>
                  <a:ext cx="162446" cy="103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998" y="0"/>
                      </a:lnTo>
                      <a:lnTo>
                        <a:pt x="3773" y="1047"/>
                      </a:lnTo>
                      <a:lnTo>
                        <a:pt x="3596" y="2141"/>
                      </a:lnTo>
                      <a:lnTo>
                        <a:pt x="3501" y="3235"/>
                      </a:lnTo>
                      <a:lnTo>
                        <a:pt x="3466" y="4399"/>
                      </a:lnTo>
                      <a:lnTo>
                        <a:pt x="3513" y="5656"/>
                      </a:lnTo>
                      <a:lnTo>
                        <a:pt x="3632" y="6890"/>
                      </a:lnTo>
                      <a:lnTo>
                        <a:pt x="3833" y="8077"/>
                      </a:lnTo>
                      <a:lnTo>
                        <a:pt x="4117" y="9217"/>
                      </a:lnTo>
                      <a:lnTo>
                        <a:pt x="4471" y="10288"/>
                      </a:lnTo>
                      <a:lnTo>
                        <a:pt x="4885" y="11289"/>
                      </a:lnTo>
                      <a:lnTo>
                        <a:pt x="5359" y="12220"/>
                      </a:lnTo>
                      <a:lnTo>
                        <a:pt x="5891" y="13058"/>
                      </a:lnTo>
                      <a:lnTo>
                        <a:pt x="6459" y="13826"/>
                      </a:lnTo>
                      <a:lnTo>
                        <a:pt x="7097" y="14478"/>
                      </a:lnTo>
                      <a:lnTo>
                        <a:pt x="7772" y="15036"/>
                      </a:lnTo>
                      <a:lnTo>
                        <a:pt x="8481" y="15478"/>
                      </a:lnTo>
                      <a:lnTo>
                        <a:pt x="9227" y="15804"/>
                      </a:lnTo>
                      <a:lnTo>
                        <a:pt x="10007" y="16014"/>
                      </a:lnTo>
                      <a:lnTo>
                        <a:pt x="10800" y="16084"/>
                      </a:lnTo>
                      <a:lnTo>
                        <a:pt x="11604" y="16014"/>
                      </a:lnTo>
                      <a:lnTo>
                        <a:pt x="12361" y="15804"/>
                      </a:lnTo>
                      <a:lnTo>
                        <a:pt x="13119" y="15478"/>
                      </a:lnTo>
                      <a:lnTo>
                        <a:pt x="13828" y="15036"/>
                      </a:lnTo>
                      <a:lnTo>
                        <a:pt x="14503" y="14478"/>
                      </a:lnTo>
                      <a:lnTo>
                        <a:pt x="15129" y="13826"/>
                      </a:lnTo>
                      <a:lnTo>
                        <a:pt x="15721" y="13058"/>
                      </a:lnTo>
                      <a:lnTo>
                        <a:pt x="16241" y="12220"/>
                      </a:lnTo>
                      <a:lnTo>
                        <a:pt x="16715" y="11289"/>
                      </a:lnTo>
                      <a:lnTo>
                        <a:pt x="17129" y="10288"/>
                      </a:lnTo>
                      <a:lnTo>
                        <a:pt x="17483" y="9217"/>
                      </a:lnTo>
                      <a:lnTo>
                        <a:pt x="17767" y="8077"/>
                      </a:lnTo>
                      <a:lnTo>
                        <a:pt x="17968" y="6890"/>
                      </a:lnTo>
                      <a:lnTo>
                        <a:pt x="18087" y="5656"/>
                      </a:lnTo>
                      <a:lnTo>
                        <a:pt x="18134" y="4399"/>
                      </a:lnTo>
                      <a:lnTo>
                        <a:pt x="18110" y="3235"/>
                      </a:lnTo>
                      <a:lnTo>
                        <a:pt x="17992" y="2141"/>
                      </a:lnTo>
                      <a:lnTo>
                        <a:pt x="17827" y="1047"/>
                      </a:lnTo>
                      <a:lnTo>
                        <a:pt x="17590" y="0"/>
                      </a:lnTo>
                      <a:lnTo>
                        <a:pt x="21600" y="0"/>
                      </a:lnTo>
                      <a:lnTo>
                        <a:pt x="21600" y="17503"/>
                      </a:lnTo>
                      <a:lnTo>
                        <a:pt x="21553" y="18225"/>
                      </a:lnTo>
                      <a:lnTo>
                        <a:pt x="21434" y="18947"/>
                      </a:lnTo>
                      <a:lnTo>
                        <a:pt x="21245" y="19575"/>
                      </a:lnTo>
                      <a:lnTo>
                        <a:pt x="20997" y="20134"/>
                      </a:lnTo>
                      <a:lnTo>
                        <a:pt x="20689" y="20622"/>
                      </a:lnTo>
                      <a:lnTo>
                        <a:pt x="20322" y="21041"/>
                      </a:lnTo>
                      <a:lnTo>
                        <a:pt x="19920" y="21344"/>
                      </a:lnTo>
                      <a:lnTo>
                        <a:pt x="19494" y="21530"/>
                      </a:lnTo>
                      <a:lnTo>
                        <a:pt x="19021" y="21600"/>
                      </a:lnTo>
                      <a:lnTo>
                        <a:pt x="2567" y="21600"/>
                      </a:lnTo>
                      <a:lnTo>
                        <a:pt x="2117" y="21530"/>
                      </a:lnTo>
                      <a:lnTo>
                        <a:pt x="1668" y="21344"/>
                      </a:lnTo>
                      <a:lnTo>
                        <a:pt x="1266" y="21041"/>
                      </a:lnTo>
                      <a:lnTo>
                        <a:pt x="911" y="20622"/>
                      </a:lnTo>
                      <a:lnTo>
                        <a:pt x="603" y="20134"/>
                      </a:lnTo>
                      <a:lnTo>
                        <a:pt x="355" y="19575"/>
                      </a:lnTo>
                      <a:lnTo>
                        <a:pt x="166" y="18947"/>
                      </a:lnTo>
                      <a:lnTo>
                        <a:pt x="47" y="18225"/>
                      </a:lnTo>
                      <a:lnTo>
                        <a:pt x="0" y="175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38" name="Freeform 850"/>
              <p:cNvSpPr/>
              <p:nvPr/>
            </p:nvSpPr>
            <p:spPr>
              <a:xfrm>
                <a:off x="973492" y="19267"/>
                <a:ext cx="338559" cy="338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95" y="7936"/>
                    </a:moveTo>
                    <a:lnTo>
                      <a:pt x="3545" y="7960"/>
                    </a:lnTo>
                    <a:lnTo>
                      <a:pt x="3414" y="8013"/>
                    </a:lnTo>
                    <a:lnTo>
                      <a:pt x="3295" y="8109"/>
                    </a:lnTo>
                    <a:lnTo>
                      <a:pt x="3211" y="8222"/>
                    </a:lnTo>
                    <a:lnTo>
                      <a:pt x="3151" y="8360"/>
                    </a:lnTo>
                    <a:lnTo>
                      <a:pt x="3127" y="8509"/>
                    </a:lnTo>
                    <a:lnTo>
                      <a:pt x="3127" y="18652"/>
                    </a:lnTo>
                    <a:lnTo>
                      <a:pt x="3151" y="18808"/>
                    </a:lnTo>
                    <a:lnTo>
                      <a:pt x="3211" y="18939"/>
                    </a:lnTo>
                    <a:lnTo>
                      <a:pt x="3295" y="19052"/>
                    </a:lnTo>
                    <a:lnTo>
                      <a:pt x="3414" y="19142"/>
                    </a:lnTo>
                    <a:lnTo>
                      <a:pt x="3545" y="19201"/>
                    </a:lnTo>
                    <a:lnTo>
                      <a:pt x="3695" y="19219"/>
                    </a:lnTo>
                    <a:lnTo>
                      <a:pt x="6118" y="19219"/>
                    </a:lnTo>
                    <a:lnTo>
                      <a:pt x="6267" y="19201"/>
                    </a:lnTo>
                    <a:lnTo>
                      <a:pt x="6404" y="19142"/>
                    </a:lnTo>
                    <a:lnTo>
                      <a:pt x="6524" y="19052"/>
                    </a:lnTo>
                    <a:lnTo>
                      <a:pt x="6607" y="18939"/>
                    </a:lnTo>
                    <a:lnTo>
                      <a:pt x="6667" y="18808"/>
                    </a:lnTo>
                    <a:lnTo>
                      <a:pt x="6685" y="18652"/>
                    </a:lnTo>
                    <a:lnTo>
                      <a:pt x="6685" y="8509"/>
                    </a:lnTo>
                    <a:lnTo>
                      <a:pt x="6667" y="8360"/>
                    </a:lnTo>
                    <a:lnTo>
                      <a:pt x="6607" y="8222"/>
                    </a:lnTo>
                    <a:lnTo>
                      <a:pt x="6524" y="8109"/>
                    </a:lnTo>
                    <a:lnTo>
                      <a:pt x="6404" y="8013"/>
                    </a:lnTo>
                    <a:lnTo>
                      <a:pt x="6267" y="7960"/>
                    </a:lnTo>
                    <a:lnTo>
                      <a:pt x="6118" y="7936"/>
                    </a:lnTo>
                    <a:lnTo>
                      <a:pt x="3695" y="7936"/>
                    </a:lnTo>
                    <a:close/>
                    <a:moveTo>
                      <a:pt x="15202" y="7769"/>
                    </a:moveTo>
                    <a:lnTo>
                      <a:pt x="14814" y="7781"/>
                    </a:lnTo>
                    <a:lnTo>
                      <a:pt x="14456" y="7805"/>
                    </a:lnTo>
                    <a:lnTo>
                      <a:pt x="14127" y="7858"/>
                    </a:lnTo>
                    <a:lnTo>
                      <a:pt x="13817" y="7924"/>
                    </a:lnTo>
                    <a:lnTo>
                      <a:pt x="13543" y="8008"/>
                    </a:lnTo>
                    <a:lnTo>
                      <a:pt x="13280" y="8109"/>
                    </a:lnTo>
                    <a:lnTo>
                      <a:pt x="13041" y="8228"/>
                    </a:lnTo>
                    <a:lnTo>
                      <a:pt x="12826" y="8354"/>
                    </a:lnTo>
                    <a:lnTo>
                      <a:pt x="12623" y="8491"/>
                    </a:lnTo>
                    <a:lnTo>
                      <a:pt x="12444" y="8646"/>
                    </a:lnTo>
                    <a:lnTo>
                      <a:pt x="12277" y="8807"/>
                    </a:lnTo>
                    <a:lnTo>
                      <a:pt x="12122" y="8974"/>
                    </a:lnTo>
                    <a:lnTo>
                      <a:pt x="11979" y="9159"/>
                    </a:lnTo>
                    <a:lnTo>
                      <a:pt x="11847" y="9344"/>
                    </a:lnTo>
                    <a:lnTo>
                      <a:pt x="11847" y="8461"/>
                    </a:lnTo>
                    <a:lnTo>
                      <a:pt x="11830" y="8324"/>
                    </a:lnTo>
                    <a:lnTo>
                      <a:pt x="11776" y="8198"/>
                    </a:lnTo>
                    <a:lnTo>
                      <a:pt x="11692" y="8091"/>
                    </a:lnTo>
                    <a:lnTo>
                      <a:pt x="11585" y="8008"/>
                    </a:lnTo>
                    <a:lnTo>
                      <a:pt x="11460" y="7960"/>
                    </a:lnTo>
                    <a:lnTo>
                      <a:pt x="11322" y="7936"/>
                    </a:lnTo>
                    <a:lnTo>
                      <a:pt x="8810" y="7936"/>
                    </a:lnTo>
                    <a:lnTo>
                      <a:pt x="8672" y="7960"/>
                    </a:lnTo>
                    <a:lnTo>
                      <a:pt x="8547" y="8008"/>
                    </a:lnTo>
                    <a:lnTo>
                      <a:pt x="8445" y="8091"/>
                    </a:lnTo>
                    <a:lnTo>
                      <a:pt x="8356" y="8198"/>
                    </a:lnTo>
                    <a:lnTo>
                      <a:pt x="8308" y="8324"/>
                    </a:lnTo>
                    <a:lnTo>
                      <a:pt x="8290" y="8461"/>
                    </a:lnTo>
                    <a:lnTo>
                      <a:pt x="8290" y="18700"/>
                    </a:lnTo>
                    <a:lnTo>
                      <a:pt x="8308" y="18837"/>
                    </a:lnTo>
                    <a:lnTo>
                      <a:pt x="8356" y="18963"/>
                    </a:lnTo>
                    <a:lnTo>
                      <a:pt x="8445" y="19070"/>
                    </a:lnTo>
                    <a:lnTo>
                      <a:pt x="8547" y="19148"/>
                    </a:lnTo>
                    <a:lnTo>
                      <a:pt x="8672" y="19201"/>
                    </a:lnTo>
                    <a:lnTo>
                      <a:pt x="8810" y="19219"/>
                    </a:lnTo>
                    <a:lnTo>
                      <a:pt x="11322" y="19219"/>
                    </a:lnTo>
                    <a:lnTo>
                      <a:pt x="11460" y="19201"/>
                    </a:lnTo>
                    <a:lnTo>
                      <a:pt x="11585" y="19148"/>
                    </a:lnTo>
                    <a:lnTo>
                      <a:pt x="11692" y="19070"/>
                    </a:lnTo>
                    <a:lnTo>
                      <a:pt x="11776" y="18963"/>
                    </a:lnTo>
                    <a:lnTo>
                      <a:pt x="11830" y="18837"/>
                    </a:lnTo>
                    <a:lnTo>
                      <a:pt x="11847" y="18700"/>
                    </a:lnTo>
                    <a:lnTo>
                      <a:pt x="11847" y="13211"/>
                    </a:lnTo>
                    <a:lnTo>
                      <a:pt x="11865" y="13085"/>
                    </a:lnTo>
                    <a:lnTo>
                      <a:pt x="11877" y="12948"/>
                    </a:lnTo>
                    <a:lnTo>
                      <a:pt x="11901" y="12805"/>
                    </a:lnTo>
                    <a:lnTo>
                      <a:pt x="11937" y="12644"/>
                    </a:lnTo>
                    <a:lnTo>
                      <a:pt x="11973" y="12489"/>
                    </a:lnTo>
                    <a:lnTo>
                      <a:pt x="12021" y="12322"/>
                    </a:lnTo>
                    <a:lnTo>
                      <a:pt x="12074" y="12149"/>
                    </a:lnTo>
                    <a:lnTo>
                      <a:pt x="12146" y="11987"/>
                    </a:lnTo>
                    <a:lnTo>
                      <a:pt x="12223" y="11820"/>
                    </a:lnTo>
                    <a:lnTo>
                      <a:pt x="12319" y="11665"/>
                    </a:lnTo>
                    <a:lnTo>
                      <a:pt x="12420" y="11516"/>
                    </a:lnTo>
                    <a:lnTo>
                      <a:pt x="12540" y="11367"/>
                    </a:lnTo>
                    <a:lnTo>
                      <a:pt x="12671" y="11236"/>
                    </a:lnTo>
                    <a:lnTo>
                      <a:pt x="12826" y="11128"/>
                    </a:lnTo>
                    <a:lnTo>
                      <a:pt x="12987" y="11021"/>
                    </a:lnTo>
                    <a:lnTo>
                      <a:pt x="13172" y="10943"/>
                    </a:lnTo>
                    <a:lnTo>
                      <a:pt x="13375" y="10884"/>
                    </a:lnTo>
                    <a:lnTo>
                      <a:pt x="13602" y="10842"/>
                    </a:lnTo>
                    <a:lnTo>
                      <a:pt x="13835" y="10830"/>
                    </a:lnTo>
                    <a:lnTo>
                      <a:pt x="14086" y="10842"/>
                    </a:lnTo>
                    <a:lnTo>
                      <a:pt x="14312" y="10878"/>
                    </a:lnTo>
                    <a:lnTo>
                      <a:pt x="14515" y="10937"/>
                    </a:lnTo>
                    <a:lnTo>
                      <a:pt x="14688" y="11009"/>
                    </a:lnTo>
                    <a:lnTo>
                      <a:pt x="14856" y="11104"/>
                    </a:lnTo>
                    <a:lnTo>
                      <a:pt x="14999" y="11218"/>
                    </a:lnTo>
                    <a:lnTo>
                      <a:pt x="15124" y="11343"/>
                    </a:lnTo>
                    <a:lnTo>
                      <a:pt x="15238" y="11474"/>
                    </a:lnTo>
                    <a:lnTo>
                      <a:pt x="15333" y="11623"/>
                    </a:lnTo>
                    <a:lnTo>
                      <a:pt x="15417" y="11785"/>
                    </a:lnTo>
                    <a:lnTo>
                      <a:pt x="15482" y="11946"/>
                    </a:lnTo>
                    <a:lnTo>
                      <a:pt x="15542" y="12119"/>
                    </a:lnTo>
                    <a:lnTo>
                      <a:pt x="15626" y="12465"/>
                    </a:lnTo>
                    <a:lnTo>
                      <a:pt x="15649" y="12644"/>
                    </a:lnTo>
                    <a:lnTo>
                      <a:pt x="15673" y="12817"/>
                    </a:lnTo>
                    <a:lnTo>
                      <a:pt x="15697" y="13151"/>
                    </a:lnTo>
                    <a:lnTo>
                      <a:pt x="15697" y="18700"/>
                    </a:lnTo>
                    <a:lnTo>
                      <a:pt x="15709" y="18837"/>
                    </a:lnTo>
                    <a:lnTo>
                      <a:pt x="15763" y="18963"/>
                    </a:lnTo>
                    <a:lnTo>
                      <a:pt x="15846" y="19070"/>
                    </a:lnTo>
                    <a:lnTo>
                      <a:pt x="15954" y="19148"/>
                    </a:lnTo>
                    <a:lnTo>
                      <a:pt x="16079" y="19201"/>
                    </a:lnTo>
                    <a:lnTo>
                      <a:pt x="16216" y="19219"/>
                    </a:lnTo>
                    <a:lnTo>
                      <a:pt x="18813" y="19219"/>
                    </a:lnTo>
                    <a:lnTo>
                      <a:pt x="18950" y="19201"/>
                    </a:lnTo>
                    <a:lnTo>
                      <a:pt x="19075" y="19148"/>
                    </a:lnTo>
                    <a:lnTo>
                      <a:pt x="19183" y="19070"/>
                    </a:lnTo>
                    <a:lnTo>
                      <a:pt x="19266" y="18963"/>
                    </a:lnTo>
                    <a:lnTo>
                      <a:pt x="19320" y="18837"/>
                    </a:lnTo>
                    <a:lnTo>
                      <a:pt x="19338" y="18700"/>
                    </a:lnTo>
                    <a:lnTo>
                      <a:pt x="19338" y="13581"/>
                    </a:lnTo>
                    <a:lnTo>
                      <a:pt x="19332" y="13354"/>
                    </a:lnTo>
                    <a:lnTo>
                      <a:pt x="19332" y="13127"/>
                    </a:lnTo>
                    <a:lnTo>
                      <a:pt x="19326" y="12888"/>
                    </a:lnTo>
                    <a:lnTo>
                      <a:pt x="19320" y="12644"/>
                    </a:lnTo>
                    <a:lnTo>
                      <a:pt x="19308" y="12393"/>
                    </a:lnTo>
                    <a:lnTo>
                      <a:pt x="19296" y="12137"/>
                    </a:lnTo>
                    <a:lnTo>
                      <a:pt x="19266" y="11880"/>
                    </a:lnTo>
                    <a:lnTo>
                      <a:pt x="19242" y="11623"/>
                    </a:lnTo>
                    <a:lnTo>
                      <a:pt x="19201" y="11361"/>
                    </a:lnTo>
                    <a:lnTo>
                      <a:pt x="19159" y="11104"/>
                    </a:lnTo>
                    <a:lnTo>
                      <a:pt x="19105" y="10848"/>
                    </a:lnTo>
                    <a:lnTo>
                      <a:pt x="19040" y="10591"/>
                    </a:lnTo>
                    <a:lnTo>
                      <a:pt x="18968" y="10341"/>
                    </a:lnTo>
                    <a:lnTo>
                      <a:pt x="18878" y="10102"/>
                    </a:lnTo>
                    <a:lnTo>
                      <a:pt x="18777" y="9857"/>
                    </a:lnTo>
                    <a:lnTo>
                      <a:pt x="18663" y="9625"/>
                    </a:lnTo>
                    <a:lnTo>
                      <a:pt x="18538" y="9404"/>
                    </a:lnTo>
                    <a:lnTo>
                      <a:pt x="18395" y="9189"/>
                    </a:lnTo>
                    <a:lnTo>
                      <a:pt x="18234" y="8980"/>
                    </a:lnTo>
                    <a:lnTo>
                      <a:pt x="18067" y="8789"/>
                    </a:lnTo>
                    <a:lnTo>
                      <a:pt x="17870" y="8616"/>
                    </a:lnTo>
                    <a:lnTo>
                      <a:pt x="17655" y="8449"/>
                    </a:lnTo>
                    <a:lnTo>
                      <a:pt x="17428" y="8300"/>
                    </a:lnTo>
                    <a:lnTo>
                      <a:pt x="17177" y="8163"/>
                    </a:lnTo>
                    <a:lnTo>
                      <a:pt x="16909" y="8049"/>
                    </a:lnTo>
                    <a:lnTo>
                      <a:pt x="16610" y="7948"/>
                    </a:lnTo>
                    <a:lnTo>
                      <a:pt x="16294" y="7870"/>
                    </a:lnTo>
                    <a:lnTo>
                      <a:pt x="15954" y="7811"/>
                    </a:lnTo>
                    <a:lnTo>
                      <a:pt x="15590" y="7781"/>
                    </a:lnTo>
                    <a:lnTo>
                      <a:pt x="15202" y="7769"/>
                    </a:lnTo>
                    <a:close/>
                    <a:moveTo>
                      <a:pt x="4906" y="2381"/>
                    </a:moveTo>
                    <a:lnTo>
                      <a:pt x="4614" y="2399"/>
                    </a:lnTo>
                    <a:lnTo>
                      <a:pt x="4339" y="2452"/>
                    </a:lnTo>
                    <a:lnTo>
                      <a:pt x="4076" y="2542"/>
                    </a:lnTo>
                    <a:lnTo>
                      <a:pt x="3826" y="2649"/>
                    </a:lnTo>
                    <a:lnTo>
                      <a:pt x="3599" y="2798"/>
                    </a:lnTo>
                    <a:lnTo>
                      <a:pt x="3378" y="2966"/>
                    </a:lnTo>
                    <a:lnTo>
                      <a:pt x="3187" y="3156"/>
                    </a:lnTo>
                    <a:lnTo>
                      <a:pt x="3020" y="3365"/>
                    </a:lnTo>
                    <a:lnTo>
                      <a:pt x="2883" y="3604"/>
                    </a:lnTo>
                    <a:lnTo>
                      <a:pt x="2763" y="3855"/>
                    </a:lnTo>
                    <a:lnTo>
                      <a:pt x="2674" y="4117"/>
                    </a:lnTo>
                    <a:lnTo>
                      <a:pt x="2626" y="4392"/>
                    </a:lnTo>
                    <a:lnTo>
                      <a:pt x="2608" y="4684"/>
                    </a:lnTo>
                    <a:lnTo>
                      <a:pt x="2626" y="4970"/>
                    </a:lnTo>
                    <a:lnTo>
                      <a:pt x="2674" y="5251"/>
                    </a:lnTo>
                    <a:lnTo>
                      <a:pt x="2763" y="5513"/>
                    </a:lnTo>
                    <a:lnTo>
                      <a:pt x="2883" y="5758"/>
                    </a:lnTo>
                    <a:lnTo>
                      <a:pt x="3020" y="5997"/>
                    </a:lnTo>
                    <a:lnTo>
                      <a:pt x="3187" y="6206"/>
                    </a:lnTo>
                    <a:lnTo>
                      <a:pt x="3378" y="6396"/>
                    </a:lnTo>
                    <a:lnTo>
                      <a:pt x="3599" y="6570"/>
                    </a:lnTo>
                    <a:lnTo>
                      <a:pt x="3826" y="6713"/>
                    </a:lnTo>
                    <a:lnTo>
                      <a:pt x="4076" y="6826"/>
                    </a:lnTo>
                    <a:lnTo>
                      <a:pt x="4339" y="6910"/>
                    </a:lnTo>
                    <a:lnTo>
                      <a:pt x="4614" y="6963"/>
                    </a:lnTo>
                    <a:lnTo>
                      <a:pt x="4906" y="6981"/>
                    </a:lnTo>
                    <a:lnTo>
                      <a:pt x="5193" y="6963"/>
                    </a:lnTo>
                    <a:lnTo>
                      <a:pt x="5473" y="6910"/>
                    </a:lnTo>
                    <a:lnTo>
                      <a:pt x="5742" y="6826"/>
                    </a:lnTo>
                    <a:lnTo>
                      <a:pt x="5992" y="6713"/>
                    </a:lnTo>
                    <a:lnTo>
                      <a:pt x="6219" y="6570"/>
                    </a:lnTo>
                    <a:lnTo>
                      <a:pt x="6440" y="6396"/>
                    </a:lnTo>
                    <a:lnTo>
                      <a:pt x="6631" y="6206"/>
                    </a:lnTo>
                    <a:lnTo>
                      <a:pt x="6792" y="5997"/>
                    </a:lnTo>
                    <a:lnTo>
                      <a:pt x="6935" y="5758"/>
                    </a:lnTo>
                    <a:lnTo>
                      <a:pt x="7055" y="5513"/>
                    </a:lnTo>
                    <a:lnTo>
                      <a:pt x="7132" y="5251"/>
                    </a:lnTo>
                    <a:lnTo>
                      <a:pt x="7186" y="4970"/>
                    </a:lnTo>
                    <a:lnTo>
                      <a:pt x="7210" y="4684"/>
                    </a:lnTo>
                    <a:lnTo>
                      <a:pt x="7186" y="4392"/>
                    </a:lnTo>
                    <a:lnTo>
                      <a:pt x="7132" y="4117"/>
                    </a:lnTo>
                    <a:lnTo>
                      <a:pt x="7055" y="3855"/>
                    </a:lnTo>
                    <a:lnTo>
                      <a:pt x="6935" y="3604"/>
                    </a:lnTo>
                    <a:lnTo>
                      <a:pt x="6792" y="3365"/>
                    </a:lnTo>
                    <a:lnTo>
                      <a:pt x="6631" y="3156"/>
                    </a:lnTo>
                    <a:lnTo>
                      <a:pt x="6440" y="2966"/>
                    </a:lnTo>
                    <a:lnTo>
                      <a:pt x="6219" y="2798"/>
                    </a:lnTo>
                    <a:lnTo>
                      <a:pt x="5992" y="2649"/>
                    </a:lnTo>
                    <a:lnTo>
                      <a:pt x="5742" y="2542"/>
                    </a:lnTo>
                    <a:lnTo>
                      <a:pt x="5473" y="2452"/>
                    </a:lnTo>
                    <a:lnTo>
                      <a:pt x="5193" y="2399"/>
                    </a:lnTo>
                    <a:lnTo>
                      <a:pt x="4906" y="2381"/>
                    </a:lnTo>
                    <a:close/>
                    <a:moveTo>
                      <a:pt x="1958" y="0"/>
                    </a:moveTo>
                    <a:lnTo>
                      <a:pt x="19648" y="0"/>
                    </a:lnTo>
                    <a:lnTo>
                      <a:pt x="19917" y="24"/>
                    </a:lnTo>
                    <a:lnTo>
                      <a:pt x="20168" y="72"/>
                    </a:lnTo>
                    <a:lnTo>
                      <a:pt x="20412" y="161"/>
                    </a:lnTo>
                    <a:lnTo>
                      <a:pt x="20639" y="269"/>
                    </a:lnTo>
                    <a:lnTo>
                      <a:pt x="20848" y="412"/>
                    </a:lnTo>
                    <a:lnTo>
                      <a:pt x="21033" y="573"/>
                    </a:lnTo>
                    <a:lnTo>
                      <a:pt x="21194" y="764"/>
                    </a:lnTo>
                    <a:lnTo>
                      <a:pt x="21337" y="967"/>
                    </a:lnTo>
                    <a:lnTo>
                      <a:pt x="21451" y="1199"/>
                    </a:lnTo>
                    <a:lnTo>
                      <a:pt x="21534" y="1438"/>
                    </a:lnTo>
                    <a:lnTo>
                      <a:pt x="21588" y="1689"/>
                    </a:lnTo>
                    <a:lnTo>
                      <a:pt x="21600" y="1957"/>
                    </a:lnTo>
                    <a:lnTo>
                      <a:pt x="21600" y="19649"/>
                    </a:lnTo>
                    <a:lnTo>
                      <a:pt x="21588" y="19911"/>
                    </a:lnTo>
                    <a:lnTo>
                      <a:pt x="21534" y="20168"/>
                    </a:lnTo>
                    <a:lnTo>
                      <a:pt x="21451" y="20407"/>
                    </a:lnTo>
                    <a:lnTo>
                      <a:pt x="21337" y="20633"/>
                    </a:lnTo>
                    <a:lnTo>
                      <a:pt x="21194" y="20842"/>
                    </a:lnTo>
                    <a:lnTo>
                      <a:pt x="21033" y="21027"/>
                    </a:lnTo>
                    <a:lnTo>
                      <a:pt x="20848" y="21188"/>
                    </a:lnTo>
                    <a:lnTo>
                      <a:pt x="20639" y="21337"/>
                    </a:lnTo>
                    <a:lnTo>
                      <a:pt x="20412" y="21445"/>
                    </a:lnTo>
                    <a:lnTo>
                      <a:pt x="20168" y="21534"/>
                    </a:lnTo>
                    <a:lnTo>
                      <a:pt x="19917" y="21588"/>
                    </a:lnTo>
                    <a:lnTo>
                      <a:pt x="19648" y="21600"/>
                    </a:lnTo>
                    <a:lnTo>
                      <a:pt x="1958" y="21600"/>
                    </a:lnTo>
                    <a:lnTo>
                      <a:pt x="1689" y="21588"/>
                    </a:lnTo>
                    <a:lnTo>
                      <a:pt x="1438" y="21534"/>
                    </a:lnTo>
                    <a:lnTo>
                      <a:pt x="1194" y="21445"/>
                    </a:lnTo>
                    <a:lnTo>
                      <a:pt x="973" y="21337"/>
                    </a:lnTo>
                    <a:lnTo>
                      <a:pt x="764" y="21188"/>
                    </a:lnTo>
                    <a:lnTo>
                      <a:pt x="573" y="21027"/>
                    </a:lnTo>
                    <a:lnTo>
                      <a:pt x="406" y="20842"/>
                    </a:lnTo>
                    <a:lnTo>
                      <a:pt x="269" y="20633"/>
                    </a:lnTo>
                    <a:lnTo>
                      <a:pt x="155" y="20407"/>
                    </a:lnTo>
                    <a:lnTo>
                      <a:pt x="72" y="20168"/>
                    </a:lnTo>
                    <a:lnTo>
                      <a:pt x="18" y="19911"/>
                    </a:lnTo>
                    <a:lnTo>
                      <a:pt x="0" y="19649"/>
                    </a:lnTo>
                    <a:lnTo>
                      <a:pt x="0" y="1957"/>
                    </a:lnTo>
                    <a:lnTo>
                      <a:pt x="18" y="1689"/>
                    </a:lnTo>
                    <a:lnTo>
                      <a:pt x="72" y="1438"/>
                    </a:lnTo>
                    <a:lnTo>
                      <a:pt x="155" y="1199"/>
                    </a:lnTo>
                    <a:lnTo>
                      <a:pt x="269" y="967"/>
                    </a:lnTo>
                    <a:lnTo>
                      <a:pt x="406" y="764"/>
                    </a:lnTo>
                    <a:lnTo>
                      <a:pt x="573" y="573"/>
                    </a:lnTo>
                    <a:lnTo>
                      <a:pt x="764" y="412"/>
                    </a:lnTo>
                    <a:lnTo>
                      <a:pt x="973" y="269"/>
                    </a:lnTo>
                    <a:lnTo>
                      <a:pt x="1194" y="161"/>
                    </a:lnTo>
                    <a:lnTo>
                      <a:pt x="1438" y="72"/>
                    </a:lnTo>
                    <a:lnTo>
                      <a:pt x="1689" y="24"/>
                    </a:lnTo>
                    <a:lnTo>
                      <a:pt x="1958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39" name="Freeform 1536"/>
              <p:cNvSpPr/>
              <p:nvPr/>
            </p:nvSpPr>
            <p:spPr>
              <a:xfrm>
                <a:off x="-1" y="1"/>
                <a:ext cx="354665" cy="359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32" y="5876"/>
                    </a:moveTo>
                    <a:lnTo>
                      <a:pt x="12815" y="5900"/>
                    </a:lnTo>
                    <a:lnTo>
                      <a:pt x="12522" y="5956"/>
                    </a:lnTo>
                    <a:lnTo>
                      <a:pt x="12236" y="6048"/>
                    </a:lnTo>
                    <a:lnTo>
                      <a:pt x="11963" y="6171"/>
                    </a:lnTo>
                    <a:lnTo>
                      <a:pt x="11708" y="6324"/>
                    </a:lnTo>
                    <a:lnTo>
                      <a:pt x="11478" y="6508"/>
                    </a:lnTo>
                    <a:lnTo>
                      <a:pt x="11279" y="6717"/>
                    </a:lnTo>
                    <a:lnTo>
                      <a:pt x="11092" y="6944"/>
                    </a:lnTo>
                    <a:lnTo>
                      <a:pt x="10937" y="7196"/>
                    </a:lnTo>
                    <a:lnTo>
                      <a:pt x="10812" y="7466"/>
                    </a:lnTo>
                    <a:lnTo>
                      <a:pt x="10719" y="7755"/>
                    </a:lnTo>
                    <a:lnTo>
                      <a:pt x="10669" y="8049"/>
                    </a:lnTo>
                    <a:lnTo>
                      <a:pt x="10651" y="8362"/>
                    </a:lnTo>
                    <a:lnTo>
                      <a:pt x="10663" y="8651"/>
                    </a:lnTo>
                    <a:lnTo>
                      <a:pt x="10707" y="8927"/>
                    </a:lnTo>
                    <a:lnTo>
                      <a:pt x="10197" y="8891"/>
                    </a:lnTo>
                    <a:lnTo>
                      <a:pt x="9693" y="8811"/>
                    </a:lnTo>
                    <a:lnTo>
                      <a:pt x="9208" y="8694"/>
                    </a:lnTo>
                    <a:lnTo>
                      <a:pt x="8736" y="8547"/>
                    </a:lnTo>
                    <a:lnTo>
                      <a:pt x="8276" y="8369"/>
                    </a:lnTo>
                    <a:lnTo>
                      <a:pt x="7828" y="8160"/>
                    </a:lnTo>
                    <a:lnTo>
                      <a:pt x="7405" y="7914"/>
                    </a:lnTo>
                    <a:lnTo>
                      <a:pt x="7001" y="7656"/>
                    </a:lnTo>
                    <a:lnTo>
                      <a:pt x="6616" y="7356"/>
                    </a:lnTo>
                    <a:lnTo>
                      <a:pt x="6249" y="7036"/>
                    </a:lnTo>
                    <a:lnTo>
                      <a:pt x="5907" y="6699"/>
                    </a:lnTo>
                    <a:lnTo>
                      <a:pt x="5590" y="6336"/>
                    </a:lnTo>
                    <a:lnTo>
                      <a:pt x="5472" y="6557"/>
                    </a:lnTo>
                    <a:lnTo>
                      <a:pt x="5378" y="6803"/>
                    </a:lnTo>
                    <a:lnTo>
                      <a:pt x="5310" y="7055"/>
                    </a:lnTo>
                    <a:lnTo>
                      <a:pt x="5260" y="7319"/>
                    </a:lnTo>
                    <a:lnTo>
                      <a:pt x="5248" y="7589"/>
                    </a:lnTo>
                    <a:lnTo>
                      <a:pt x="5273" y="7902"/>
                    </a:lnTo>
                    <a:lnTo>
                      <a:pt x="5328" y="8209"/>
                    </a:lnTo>
                    <a:lnTo>
                      <a:pt x="5428" y="8498"/>
                    </a:lnTo>
                    <a:lnTo>
                      <a:pt x="5552" y="8774"/>
                    </a:lnTo>
                    <a:lnTo>
                      <a:pt x="5714" y="9032"/>
                    </a:lnTo>
                    <a:lnTo>
                      <a:pt x="5907" y="9259"/>
                    </a:lnTo>
                    <a:lnTo>
                      <a:pt x="6118" y="9468"/>
                    </a:lnTo>
                    <a:lnTo>
                      <a:pt x="6354" y="9652"/>
                    </a:lnTo>
                    <a:lnTo>
                      <a:pt x="6056" y="9627"/>
                    </a:lnTo>
                    <a:lnTo>
                      <a:pt x="5770" y="9560"/>
                    </a:lnTo>
                    <a:lnTo>
                      <a:pt x="5490" y="9462"/>
                    </a:lnTo>
                    <a:lnTo>
                      <a:pt x="5229" y="9345"/>
                    </a:lnTo>
                    <a:lnTo>
                      <a:pt x="5229" y="9376"/>
                    </a:lnTo>
                    <a:lnTo>
                      <a:pt x="5248" y="9695"/>
                    </a:lnTo>
                    <a:lnTo>
                      <a:pt x="5310" y="10002"/>
                    </a:lnTo>
                    <a:lnTo>
                      <a:pt x="5409" y="10303"/>
                    </a:lnTo>
                    <a:lnTo>
                      <a:pt x="5540" y="10579"/>
                    </a:lnTo>
                    <a:lnTo>
                      <a:pt x="5708" y="10837"/>
                    </a:lnTo>
                    <a:lnTo>
                      <a:pt x="5901" y="11070"/>
                    </a:lnTo>
                    <a:lnTo>
                      <a:pt x="6118" y="11279"/>
                    </a:lnTo>
                    <a:lnTo>
                      <a:pt x="6373" y="11463"/>
                    </a:lnTo>
                    <a:lnTo>
                      <a:pt x="6634" y="11610"/>
                    </a:lnTo>
                    <a:lnTo>
                      <a:pt x="6920" y="11727"/>
                    </a:lnTo>
                    <a:lnTo>
                      <a:pt x="7225" y="11807"/>
                    </a:lnTo>
                    <a:lnTo>
                      <a:pt x="7013" y="11856"/>
                    </a:lnTo>
                    <a:lnTo>
                      <a:pt x="6790" y="11887"/>
                    </a:lnTo>
                    <a:lnTo>
                      <a:pt x="6566" y="11893"/>
                    </a:lnTo>
                    <a:lnTo>
                      <a:pt x="6330" y="11881"/>
                    </a:lnTo>
                    <a:lnTo>
                      <a:pt x="6099" y="11850"/>
                    </a:lnTo>
                    <a:lnTo>
                      <a:pt x="6218" y="12138"/>
                    </a:lnTo>
                    <a:lnTo>
                      <a:pt x="6367" y="12409"/>
                    </a:lnTo>
                    <a:lnTo>
                      <a:pt x="6541" y="12660"/>
                    </a:lnTo>
                    <a:lnTo>
                      <a:pt x="6740" y="12881"/>
                    </a:lnTo>
                    <a:lnTo>
                      <a:pt x="6970" y="13078"/>
                    </a:lnTo>
                    <a:lnTo>
                      <a:pt x="7231" y="13244"/>
                    </a:lnTo>
                    <a:lnTo>
                      <a:pt x="7498" y="13379"/>
                    </a:lnTo>
                    <a:lnTo>
                      <a:pt x="7797" y="13483"/>
                    </a:lnTo>
                    <a:lnTo>
                      <a:pt x="8102" y="13551"/>
                    </a:lnTo>
                    <a:lnTo>
                      <a:pt x="8425" y="13575"/>
                    </a:lnTo>
                    <a:lnTo>
                      <a:pt x="8095" y="13815"/>
                    </a:lnTo>
                    <a:lnTo>
                      <a:pt x="7747" y="14023"/>
                    </a:lnTo>
                    <a:lnTo>
                      <a:pt x="7380" y="14208"/>
                    </a:lnTo>
                    <a:lnTo>
                      <a:pt x="7001" y="14361"/>
                    </a:lnTo>
                    <a:lnTo>
                      <a:pt x="6603" y="14484"/>
                    </a:lnTo>
                    <a:lnTo>
                      <a:pt x="6187" y="14570"/>
                    </a:lnTo>
                    <a:lnTo>
                      <a:pt x="5770" y="14625"/>
                    </a:lnTo>
                    <a:lnTo>
                      <a:pt x="5335" y="14644"/>
                    </a:lnTo>
                    <a:lnTo>
                      <a:pt x="5042" y="14631"/>
                    </a:lnTo>
                    <a:lnTo>
                      <a:pt x="4744" y="14601"/>
                    </a:lnTo>
                    <a:lnTo>
                      <a:pt x="5161" y="14852"/>
                    </a:lnTo>
                    <a:lnTo>
                      <a:pt x="5608" y="15073"/>
                    </a:lnTo>
                    <a:lnTo>
                      <a:pt x="6062" y="15270"/>
                    </a:lnTo>
                    <a:lnTo>
                      <a:pt x="6535" y="15429"/>
                    </a:lnTo>
                    <a:lnTo>
                      <a:pt x="7020" y="15558"/>
                    </a:lnTo>
                    <a:lnTo>
                      <a:pt x="7517" y="15644"/>
                    </a:lnTo>
                    <a:lnTo>
                      <a:pt x="8033" y="15706"/>
                    </a:lnTo>
                    <a:lnTo>
                      <a:pt x="8555" y="15724"/>
                    </a:lnTo>
                    <a:lnTo>
                      <a:pt x="9072" y="15706"/>
                    </a:lnTo>
                    <a:lnTo>
                      <a:pt x="9575" y="15657"/>
                    </a:lnTo>
                    <a:lnTo>
                      <a:pt x="10054" y="15577"/>
                    </a:lnTo>
                    <a:lnTo>
                      <a:pt x="10514" y="15466"/>
                    </a:lnTo>
                    <a:lnTo>
                      <a:pt x="10955" y="15331"/>
                    </a:lnTo>
                    <a:lnTo>
                      <a:pt x="11384" y="15172"/>
                    </a:lnTo>
                    <a:lnTo>
                      <a:pt x="11789" y="14981"/>
                    </a:lnTo>
                    <a:lnTo>
                      <a:pt x="12174" y="14772"/>
                    </a:lnTo>
                    <a:lnTo>
                      <a:pt x="12541" y="14533"/>
                    </a:lnTo>
                    <a:lnTo>
                      <a:pt x="12883" y="14287"/>
                    </a:lnTo>
                    <a:lnTo>
                      <a:pt x="13212" y="14017"/>
                    </a:lnTo>
                    <a:lnTo>
                      <a:pt x="13517" y="13723"/>
                    </a:lnTo>
                    <a:lnTo>
                      <a:pt x="13803" y="13422"/>
                    </a:lnTo>
                    <a:lnTo>
                      <a:pt x="14070" y="13096"/>
                    </a:lnTo>
                    <a:lnTo>
                      <a:pt x="14319" y="12765"/>
                    </a:lnTo>
                    <a:lnTo>
                      <a:pt x="14537" y="12421"/>
                    </a:lnTo>
                    <a:lnTo>
                      <a:pt x="14748" y="12065"/>
                    </a:lnTo>
                    <a:lnTo>
                      <a:pt x="14928" y="11696"/>
                    </a:lnTo>
                    <a:lnTo>
                      <a:pt x="15096" y="11328"/>
                    </a:lnTo>
                    <a:lnTo>
                      <a:pt x="15233" y="10953"/>
                    </a:lnTo>
                    <a:lnTo>
                      <a:pt x="15351" y="10573"/>
                    </a:lnTo>
                    <a:lnTo>
                      <a:pt x="15451" y="10186"/>
                    </a:lnTo>
                    <a:lnTo>
                      <a:pt x="15525" y="9799"/>
                    </a:lnTo>
                    <a:lnTo>
                      <a:pt x="15581" y="9419"/>
                    </a:lnTo>
                    <a:lnTo>
                      <a:pt x="15612" y="9032"/>
                    </a:lnTo>
                    <a:lnTo>
                      <a:pt x="15625" y="8651"/>
                    </a:lnTo>
                    <a:lnTo>
                      <a:pt x="15619" y="8332"/>
                    </a:lnTo>
                    <a:lnTo>
                      <a:pt x="15905" y="8111"/>
                    </a:lnTo>
                    <a:lnTo>
                      <a:pt x="16166" y="7871"/>
                    </a:lnTo>
                    <a:lnTo>
                      <a:pt x="16421" y="7613"/>
                    </a:lnTo>
                    <a:lnTo>
                      <a:pt x="16645" y="7337"/>
                    </a:lnTo>
                    <a:lnTo>
                      <a:pt x="16856" y="7049"/>
                    </a:lnTo>
                    <a:lnTo>
                      <a:pt x="16520" y="7184"/>
                    </a:lnTo>
                    <a:lnTo>
                      <a:pt x="16166" y="7294"/>
                    </a:lnTo>
                    <a:lnTo>
                      <a:pt x="15805" y="7374"/>
                    </a:lnTo>
                    <a:lnTo>
                      <a:pt x="15432" y="7435"/>
                    </a:lnTo>
                    <a:lnTo>
                      <a:pt x="15681" y="7270"/>
                    </a:lnTo>
                    <a:lnTo>
                      <a:pt x="15905" y="7073"/>
                    </a:lnTo>
                    <a:lnTo>
                      <a:pt x="16097" y="6852"/>
                    </a:lnTo>
                    <a:lnTo>
                      <a:pt x="16278" y="6606"/>
                    </a:lnTo>
                    <a:lnTo>
                      <a:pt x="16421" y="6342"/>
                    </a:lnTo>
                    <a:lnTo>
                      <a:pt x="16526" y="6060"/>
                    </a:lnTo>
                    <a:lnTo>
                      <a:pt x="16153" y="6263"/>
                    </a:lnTo>
                    <a:lnTo>
                      <a:pt x="15768" y="6422"/>
                    </a:lnTo>
                    <a:lnTo>
                      <a:pt x="15364" y="6557"/>
                    </a:lnTo>
                    <a:lnTo>
                      <a:pt x="14947" y="6662"/>
                    </a:lnTo>
                    <a:lnTo>
                      <a:pt x="14742" y="6465"/>
                    </a:lnTo>
                    <a:lnTo>
                      <a:pt x="14512" y="6293"/>
                    </a:lnTo>
                    <a:lnTo>
                      <a:pt x="14269" y="6152"/>
                    </a:lnTo>
                    <a:lnTo>
                      <a:pt x="14008" y="6042"/>
                    </a:lnTo>
                    <a:lnTo>
                      <a:pt x="13722" y="5950"/>
                    </a:lnTo>
                    <a:lnTo>
                      <a:pt x="13430" y="5900"/>
                    </a:lnTo>
                    <a:lnTo>
                      <a:pt x="13132" y="5876"/>
                    </a:lnTo>
                    <a:close/>
                    <a:moveTo>
                      <a:pt x="10806" y="0"/>
                    </a:moveTo>
                    <a:lnTo>
                      <a:pt x="11484" y="31"/>
                    </a:lnTo>
                    <a:lnTo>
                      <a:pt x="12155" y="92"/>
                    </a:lnTo>
                    <a:lnTo>
                      <a:pt x="12808" y="190"/>
                    </a:lnTo>
                    <a:lnTo>
                      <a:pt x="13461" y="332"/>
                    </a:lnTo>
                    <a:lnTo>
                      <a:pt x="14089" y="516"/>
                    </a:lnTo>
                    <a:lnTo>
                      <a:pt x="14705" y="731"/>
                    </a:lnTo>
                    <a:lnTo>
                      <a:pt x="15295" y="989"/>
                    </a:lnTo>
                    <a:lnTo>
                      <a:pt x="15880" y="1271"/>
                    </a:lnTo>
                    <a:lnTo>
                      <a:pt x="16433" y="1590"/>
                    </a:lnTo>
                    <a:lnTo>
                      <a:pt x="16968" y="1940"/>
                    </a:lnTo>
                    <a:lnTo>
                      <a:pt x="17478" y="2327"/>
                    </a:lnTo>
                    <a:lnTo>
                      <a:pt x="17969" y="2732"/>
                    </a:lnTo>
                    <a:lnTo>
                      <a:pt x="18435" y="3168"/>
                    </a:lnTo>
                    <a:lnTo>
                      <a:pt x="18870" y="3635"/>
                    </a:lnTo>
                    <a:lnTo>
                      <a:pt x="19281" y="4120"/>
                    </a:lnTo>
                    <a:lnTo>
                      <a:pt x="19666" y="4636"/>
                    </a:lnTo>
                    <a:lnTo>
                      <a:pt x="20021" y="5176"/>
                    </a:lnTo>
                    <a:lnTo>
                      <a:pt x="20338" y="5728"/>
                    </a:lnTo>
                    <a:lnTo>
                      <a:pt x="20618" y="6312"/>
                    </a:lnTo>
                    <a:lnTo>
                      <a:pt x="20879" y="6901"/>
                    </a:lnTo>
                    <a:lnTo>
                      <a:pt x="21096" y="7521"/>
                    </a:lnTo>
                    <a:lnTo>
                      <a:pt x="21277" y="8148"/>
                    </a:lnTo>
                    <a:lnTo>
                      <a:pt x="21420" y="8786"/>
                    </a:lnTo>
                    <a:lnTo>
                      <a:pt x="21519" y="9449"/>
                    </a:lnTo>
                    <a:lnTo>
                      <a:pt x="21581" y="10118"/>
                    </a:lnTo>
                    <a:lnTo>
                      <a:pt x="21600" y="10800"/>
                    </a:lnTo>
                    <a:lnTo>
                      <a:pt x="21581" y="11482"/>
                    </a:lnTo>
                    <a:lnTo>
                      <a:pt x="21519" y="12151"/>
                    </a:lnTo>
                    <a:lnTo>
                      <a:pt x="21420" y="12814"/>
                    </a:lnTo>
                    <a:lnTo>
                      <a:pt x="21277" y="13452"/>
                    </a:lnTo>
                    <a:lnTo>
                      <a:pt x="21096" y="14085"/>
                    </a:lnTo>
                    <a:lnTo>
                      <a:pt x="20879" y="14699"/>
                    </a:lnTo>
                    <a:lnTo>
                      <a:pt x="20618" y="15294"/>
                    </a:lnTo>
                    <a:lnTo>
                      <a:pt x="20338" y="15872"/>
                    </a:lnTo>
                    <a:lnTo>
                      <a:pt x="20021" y="16424"/>
                    </a:lnTo>
                    <a:lnTo>
                      <a:pt x="19666" y="16964"/>
                    </a:lnTo>
                    <a:lnTo>
                      <a:pt x="19281" y="17480"/>
                    </a:lnTo>
                    <a:lnTo>
                      <a:pt x="18870" y="17965"/>
                    </a:lnTo>
                    <a:lnTo>
                      <a:pt x="18435" y="18432"/>
                    </a:lnTo>
                    <a:lnTo>
                      <a:pt x="17969" y="18874"/>
                    </a:lnTo>
                    <a:lnTo>
                      <a:pt x="17478" y="19279"/>
                    </a:lnTo>
                    <a:lnTo>
                      <a:pt x="16968" y="19660"/>
                    </a:lnTo>
                    <a:lnTo>
                      <a:pt x="16433" y="20016"/>
                    </a:lnTo>
                    <a:lnTo>
                      <a:pt x="15880" y="20329"/>
                    </a:lnTo>
                    <a:lnTo>
                      <a:pt x="15295" y="20611"/>
                    </a:lnTo>
                    <a:lnTo>
                      <a:pt x="14705" y="20869"/>
                    </a:lnTo>
                    <a:lnTo>
                      <a:pt x="14089" y="21084"/>
                    </a:lnTo>
                    <a:lnTo>
                      <a:pt x="13461" y="21268"/>
                    </a:lnTo>
                    <a:lnTo>
                      <a:pt x="12808" y="21410"/>
                    </a:lnTo>
                    <a:lnTo>
                      <a:pt x="12155" y="21514"/>
                    </a:lnTo>
                    <a:lnTo>
                      <a:pt x="11484" y="21575"/>
                    </a:lnTo>
                    <a:lnTo>
                      <a:pt x="10806" y="21600"/>
                    </a:lnTo>
                    <a:lnTo>
                      <a:pt x="10122" y="21575"/>
                    </a:lnTo>
                    <a:lnTo>
                      <a:pt x="9445" y="21514"/>
                    </a:lnTo>
                    <a:lnTo>
                      <a:pt x="8792" y="21410"/>
                    </a:lnTo>
                    <a:lnTo>
                      <a:pt x="8145" y="21268"/>
                    </a:lnTo>
                    <a:lnTo>
                      <a:pt x="7511" y="21084"/>
                    </a:lnTo>
                    <a:lnTo>
                      <a:pt x="6902" y="20869"/>
                    </a:lnTo>
                    <a:lnTo>
                      <a:pt x="6305" y="20611"/>
                    </a:lnTo>
                    <a:lnTo>
                      <a:pt x="5726" y="20329"/>
                    </a:lnTo>
                    <a:lnTo>
                      <a:pt x="5167" y="20016"/>
                    </a:lnTo>
                    <a:lnTo>
                      <a:pt x="4632" y="19660"/>
                    </a:lnTo>
                    <a:lnTo>
                      <a:pt x="4122" y="19279"/>
                    </a:lnTo>
                    <a:lnTo>
                      <a:pt x="3637" y="18874"/>
                    </a:lnTo>
                    <a:lnTo>
                      <a:pt x="3171" y="18432"/>
                    </a:lnTo>
                    <a:lnTo>
                      <a:pt x="2730" y="17965"/>
                    </a:lnTo>
                    <a:lnTo>
                      <a:pt x="2319" y="17480"/>
                    </a:lnTo>
                    <a:lnTo>
                      <a:pt x="1940" y="16964"/>
                    </a:lnTo>
                    <a:lnTo>
                      <a:pt x="1585" y="16424"/>
                    </a:lnTo>
                    <a:lnTo>
                      <a:pt x="1268" y="15872"/>
                    </a:lnTo>
                    <a:lnTo>
                      <a:pt x="976" y="15294"/>
                    </a:lnTo>
                    <a:lnTo>
                      <a:pt x="727" y="14699"/>
                    </a:lnTo>
                    <a:lnTo>
                      <a:pt x="516" y="14085"/>
                    </a:lnTo>
                    <a:lnTo>
                      <a:pt x="330" y="13452"/>
                    </a:lnTo>
                    <a:lnTo>
                      <a:pt x="187" y="12814"/>
                    </a:lnTo>
                    <a:lnTo>
                      <a:pt x="87" y="12151"/>
                    </a:lnTo>
                    <a:lnTo>
                      <a:pt x="19" y="11482"/>
                    </a:lnTo>
                    <a:lnTo>
                      <a:pt x="0" y="10800"/>
                    </a:lnTo>
                    <a:lnTo>
                      <a:pt x="19" y="10118"/>
                    </a:lnTo>
                    <a:lnTo>
                      <a:pt x="87" y="9449"/>
                    </a:lnTo>
                    <a:lnTo>
                      <a:pt x="187" y="8786"/>
                    </a:lnTo>
                    <a:lnTo>
                      <a:pt x="330" y="8148"/>
                    </a:lnTo>
                    <a:lnTo>
                      <a:pt x="516" y="7521"/>
                    </a:lnTo>
                    <a:lnTo>
                      <a:pt x="727" y="6901"/>
                    </a:lnTo>
                    <a:lnTo>
                      <a:pt x="976" y="6312"/>
                    </a:lnTo>
                    <a:lnTo>
                      <a:pt x="1268" y="5728"/>
                    </a:lnTo>
                    <a:lnTo>
                      <a:pt x="1585" y="5176"/>
                    </a:lnTo>
                    <a:lnTo>
                      <a:pt x="1940" y="4636"/>
                    </a:lnTo>
                    <a:lnTo>
                      <a:pt x="2319" y="4120"/>
                    </a:lnTo>
                    <a:lnTo>
                      <a:pt x="2730" y="3635"/>
                    </a:lnTo>
                    <a:lnTo>
                      <a:pt x="3171" y="3168"/>
                    </a:lnTo>
                    <a:lnTo>
                      <a:pt x="3637" y="2732"/>
                    </a:lnTo>
                    <a:lnTo>
                      <a:pt x="4122" y="2327"/>
                    </a:lnTo>
                    <a:lnTo>
                      <a:pt x="4632" y="1940"/>
                    </a:lnTo>
                    <a:lnTo>
                      <a:pt x="5167" y="1590"/>
                    </a:lnTo>
                    <a:lnTo>
                      <a:pt x="5726" y="1271"/>
                    </a:lnTo>
                    <a:lnTo>
                      <a:pt x="6305" y="989"/>
                    </a:lnTo>
                    <a:lnTo>
                      <a:pt x="6902" y="731"/>
                    </a:lnTo>
                    <a:lnTo>
                      <a:pt x="7511" y="516"/>
                    </a:lnTo>
                    <a:lnTo>
                      <a:pt x="8145" y="332"/>
                    </a:lnTo>
                    <a:lnTo>
                      <a:pt x="8792" y="190"/>
                    </a:lnTo>
                    <a:lnTo>
                      <a:pt x="9445" y="92"/>
                    </a:lnTo>
                    <a:lnTo>
                      <a:pt x="10122" y="31"/>
                    </a:lnTo>
                    <a:lnTo>
                      <a:pt x="10806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0" name="Freeform 6"/>
              <p:cNvSpPr/>
              <p:nvPr/>
            </p:nvSpPr>
            <p:spPr>
              <a:xfrm>
                <a:off x="485145" y="-1"/>
                <a:ext cx="352949" cy="357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57" y="4908"/>
                    </a:moveTo>
                    <a:lnTo>
                      <a:pt x="11445" y="4914"/>
                    </a:lnTo>
                    <a:lnTo>
                      <a:pt x="11161" y="4947"/>
                    </a:lnTo>
                    <a:lnTo>
                      <a:pt x="10896" y="5012"/>
                    </a:lnTo>
                    <a:lnTo>
                      <a:pt x="10658" y="5084"/>
                    </a:lnTo>
                    <a:lnTo>
                      <a:pt x="10439" y="5175"/>
                    </a:lnTo>
                    <a:lnTo>
                      <a:pt x="10241" y="5279"/>
                    </a:lnTo>
                    <a:lnTo>
                      <a:pt x="10069" y="5403"/>
                    </a:lnTo>
                    <a:lnTo>
                      <a:pt x="9903" y="5540"/>
                    </a:lnTo>
                    <a:lnTo>
                      <a:pt x="9764" y="5677"/>
                    </a:lnTo>
                    <a:lnTo>
                      <a:pt x="9638" y="5833"/>
                    </a:lnTo>
                    <a:lnTo>
                      <a:pt x="9526" y="5996"/>
                    </a:lnTo>
                    <a:lnTo>
                      <a:pt x="9440" y="6166"/>
                    </a:lnTo>
                    <a:lnTo>
                      <a:pt x="9354" y="6342"/>
                    </a:lnTo>
                    <a:lnTo>
                      <a:pt x="9287" y="6518"/>
                    </a:lnTo>
                    <a:lnTo>
                      <a:pt x="9234" y="6694"/>
                    </a:lnTo>
                    <a:lnTo>
                      <a:pt x="9195" y="6870"/>
                    </a:lnTo>
                    <a:lnTo>
                      <a:pt x="9162" y="7046"/>
                    </a:lnTo>
                    <a:lnTo>
                      <a:pt x="9142" y="7215"/>
                    </a:lnTo>
                    <a:lnTo>
                      <a:pt x="9129" y="7378"/>
                    </a:lnTo>
                    <a:lnTo>
                      <a:pt x="9129" y="8968"/>
                    </a:lnTo>
                    <a:lnTo>
                      <a:pt x="7891" y="8968"/>
                    </a:lnTo>
                    <a:lnTo>
                      <a:pt x="7891" y="11178"/>
                    </a:lnTo>
                    <a:lnTo>
                      <a:pt x="9129" y="11178"/>
                    </a:lnTo>
                    <a:lnTo>
                      <a:pt x="9129" y="17442"/>
                    </a:lnTo>
                    <a:lnTo>
                      <a:pt x="11730" y="17442"/>
                    </a:lnTo>
                    <a:lnTo>
                      <a:pt x="11730" y="11178"/>
                    </a:lnTo>
                    <a:lnTo>
                      <a:pt x="13484" y="11178"/>
                    </a:lnTo>
                    <a:lnTo>
                      <a:pt x="13716" y="8968"/>
                    </a:lnTo>
                    <a:lnTo>
                      <a:pt x="11730" y="8968"/>
                    </a:lnTo>
                    <a:lnTo>
                      <a:pt x="11730" y="7665"/>
                    </a:lnTo>
                    <a:lnTo>
                      <a:pt x="11743" y="7515"/>
                    </a:lnTo>
                    <a:lnTo>
                      <a:pt x="11776" y="7398"/>
                    </a:lnTo>
                    <a:lnTo>
                      <a:pt x="11823" y="7293"/>
                    </a:lnTo>
                    <a:lnTo>
                      <a:pt x="11882" y="7215"/>
                    </a:lnTo>
                    <a:lnTo>
                      <a:pt x="11955" y="7150"/>
                    </a:lnTo>
                    <a:lnTo>
                      <a:pt x="12041" y="7111"/>
                    </a:lnTo>
                    <a:lnTo>
                      <a:pt x="12121" y="7085"/>
                    </a:lnTo>
                    <a:lnTo>
                      <a:pt x="12200" y="7072"/>
                    </a:lnTo>
                    <a:lnTo>
                      <a:pt x="12279" y="7065"/>
                    </a:lnTo>
                    <a:lnTo>
                      <a:pt x="13676" y="7065"/>
                    </a:lnTo>
                    <a:lnTo>
                      <a:pt x="13676" y="4914"/>
                    </a:lnTo>
                    <a:lnTo>
                      <a:pt x="11757" y="4908"/>
                    </a:lnTo>
                    <a:close/>
                    <a:moveTo>
                      <a:pt x="10803" y="0"/>
                    </a:moveTo>
                    <a:lnTo>
                      <a:pt x="11485" y="26"/>
                    </a:lnTo>
                    <a:lnTo>
                      <a:pt x="12154" y="85"/>
                    </a:lnTo>
                    <a:lnTo>
                      <a:pt x="12809" y="189"/>
                    </a:lnTo>
                    <a:lnTo>
                      <a:pt x="13458" y="332"/>
                    </a:lnTo>
                    <a:lnTo>
                      <a:pt x="14087" y="515"/>
                    </a:lnTo>
                    <a:lnTo>
                      <a:pt x="14702" y="730"/>
                    </a:lnTo>
                    <a:lnTo>
                      <a:pt x="15291" y="984"/>
                    </a:lnTo>
                    <a:lnTo>
                      <a:pt x="15874" y="1271"/>
                    </a:lnTo>
                    <a:lnTo>
                      <a:pt x="16430" y="1584"/>
                    </a:lnTo>
                    <a:lnTo>
                      <a:pt x="16960" y="1936"/>
                    </a:lnTo>
                    <a:lnTo>
                      <a:pt x="17476" y="2320"/>
                    </a:lnTo>
                    <a:lnTo>
                      <a:pt x="17972" y="2724"/>
                    </a:lnTo>
                    <a:lnTo>
                      <a:pt x="18436" y="3168"/>
                    </a:lnTo>
                    <a:lnTo>
                      <a:pt x="18866" y="3630"/>
                    </a:lnTo>
                    <a:lnTo>
                      <a:pt x="19276" y="4119"/>
                    </a:lnTo>
                    <a:lnTo>
                      <a:pt x="19667" y="4634"/>
                    </a:lnTo>
                    <a:lnTo>
                      <a:pt x="20018" y="5175"/>
                    </a:lnTo>
                    <a:lnTo>
                      <a:pt x="20336" y="5729"/>
                    </a:lnTo>
                    <a:lnTo>
                      <a:pt x="20620" y="6309"/>
                    </a:lnTo>
                    <a:lnTo>
                      <a:pt x="20872" y="6902"/>
                    </a:lnTo>
                    <a:lnTo>
                      <a:pt x="21090" y="7515"/>
                    </a:lnTo>
                    <a:lnTo>
                      <a:pt x="21276" y="8147"/>
                    </a:lnTo>
                    <a:lnTo>
                      <a:pt x="21415" y="8786"/>
                    </a:lnTo>
                    <a:lnTo>
                      <a:pt x="21514" y="9451"/>
                    </a:lnTo>
                    <a:lnTo>
                      <a:pt x="21574" y="10116"/>
                    </a:lnTo>
                    <a:lnTo>
                      <a:pt x="21600" y="10800"/>
                    </a:lnTo>
                    <a:lnTo>
                      <a:pt x="21574" y="11484"/>
                    </a:lnTo>
                    <a:lnTo>
                      <a:pt x="21514" y="12149"/>
                    </a:lnTo>
                    <a:lnTo>
                      <a:pt x="21415" y="12814"/>
                    </a:lnTo>
                    <a:lnTo>
                      <a:pt x="21276" y="13453"/>
                    </a:lnTo>
                    <a:lnTo>
                      <a:pt x="21090" y="14085"/>
                    </a:lnTo>
                    <a:lnTo>
                      <a:pt x="20872" y="14698"/>
                    </a:lnTo>
                    <a:lnTo>
                      <a:pt x="20620" y="15291"/>
                    </a:lnTo>
                    <a:lnTo>
                      <a:pt x="20336" y="15871"/>
                    </a:lnTo>
                    <a:lnTo>
                      <a:pt x="20018" y="16425"/>
                    </a:lnTo>
                    <a:lnTo>
                      <a:pt x="19667" y="16966"/>
                    </a:lnTo>
                    <a:lnTo>
                      <a:pt x="19276" y="17481"/>
                    </a:lnTo>
                    <a:lnTo>
                      <a:pt x="18866" y="17970"/>
                    </a:lnTo>
                    <a:lnTo>
                      <a:pt x="18436" y="18432"/>
                    </a:lnTo>
                    <a:lnTo>
                      <a:pt x="17972" y="18869"/>
                    </a:lnTo>
                    <a:lnTo>
                      <a:pt x="17476" y="19280"/>
                    </a:lnTo>
                    <a:lnTo>
                      <a:pt x="16960" y="19664"/>
                    </a:lnTo>
                    <a:lnTo>
                      <a:pt x="16430" y="20016"/>
                    </a:lnTo>
                    <a:lnTo>
                      <a:pt x="15874" y="20329"/>
                    </a:lnTo>
                    <a:lnTo>
                      <a:pt x="15291" y="20616"/>
                    </a:lnTo>
                    <a:lnTo>
                      <a:pt x="14702" y="20870"/>
                    </a:lnTo>
                    <a:lnTo>
                      <a:pt x="14087" y="21085"/>
                    </a:lnTo>
                    <a:lnTo>
                      <a:pt x="13458" y="21268"/>
                    </a:lnTo>
                    <a:lnTo>
                      <a:pt x="12809" y="21411"/>
                    </a:lnTo>
                    <a:lnTo>
                      <a:pt x="12154" y="21515"/>
                    </a:lnTo>
                    <a:lnTo>
                      <a:pt x="11485" y="21574"/>
                    </a:lnTo>
                    <a:lnTo>
                      <a:pt x="10803" y="21600"/>
                    </a:lnTo>
                    <a:lnTo>
                      <a:pt x="10121" y="21574"/>
                    </a:lnTo>
                    <a:lnTo>
                      <a:pt x="9446" y="21515"/>
                    </a:lnTo>
                    <a:lnTo>
                      <a:pt x="8791" y="21411"/>
                    </a:lnTo>
                    <a:lnTo>
                      <a:pt x="8149" y="21268"/>
                    </a:lnTo>
                    <a:lnTo>
                      <a:pt x="7513" y="21085"/>
                    </a:lnTo>
                    <a:lnTo>
                      <a:pt x="6904" y="20870"/>
                    </a:lnTo>
                    <a:lnTo>
                      <a:pt x="6302" y="20616"/>
                    </a:lnTo>
                    <a:lnTo>
                      <a:pt x="5726" y="20329"/>
                    </a:lnTo>
                    <a:lnTo>
                      <a:pt x="5170" y="20016"/>
                    </a:lnTo>
                    <a:lnTo>
                      <a:pt x="4634" y="19664"/>
                    </a:lnTo>
                    <a:lnTo>
                      <a:pt x="4117" y="19280"/>
                    </a:lnTo>
                    <a:lnTo>
                      <a:pt x="3634" y="18869"/>
                    </a:lnTo>
                    <a:lnTo>
                      <a:pt x="3171" y="18432"/>
                    </a:lnTo>
                    <a:lnTo>
                      <a:pt x="2727" y="17970"/>
                    </a:lnTo>
                    <a:lnTo>
                      <a:pt x="2317" y="17481"/>
                    </a:lnTo>
                    <a:lnTo>
                      <a:pt x="1940" y="16966"/>
                    </a:lnTo>
                    <a:lnTo>
                      <a:pt x="1589" y="16425"/>
                    </a:lnTo>
                    <a:lnTo>
                      <a:pt x="1271" y="15871"/>
                    </a:lnTo>
                    <a:lnTo>
                      <a:pt x="980" y="15291"/>
                    </a:lnTo>
                    <a:lnTo>
                      <a:pt x="728" y="14698"/>
                    </a:lnTo>
                    <a:lnTo>
                      <a:pt x="516" y="14085"/>
                    </a:lnTo>
                    <a:lnTo>
                      <a:pt x="331" y="13453"/>
                    </a:lnTo>
                    <a:lnTo>
                      <a:pt x="192" y="12814"/>
                    </a:lnTo>
                    <a:lnTo>
                      <a:pt x="86" y="12149"/>
                    </a:lnTo>
                    <a:lnTo>
                      <a:pt x="20" y="11484"/>
                    </a:lnTo>
                    <a:lnTo>
                      <a:pt x="0" y="10800"/>
                    </a:lnTo>
                    <a:lnTo>
                      <a:pt x="20" y="10116"/>
                    </a:lnTo>
                    <a:lnTo>
                      <a:pt x="86" y="9451"/>
                    </a:lnTo>
                    <a:lnTo>
                      <a:pt x="192" y="8786"/>
                    </a:lnTo>
                    <a:lnTo>
                      <a:pt x="331" y="8147"/>
                    </a:lnTo>
                    <a:lnTo>
                      <a:pt x="516" y="7515"/>
                    </a:lnTo>
                    <a:lnTo>
                      <a:pt x="728" y="6902"/>
                    </a:lnTo>
                    <a:lnTo>
                      <a:pt x="980" y="6309"/>
                    </a:lnTo>
                    <a:lnTo>
                      <a:pt x="1271" y="5729"/>
                    </a:lnTo>
                    <a:lnTo>
                      <a:pt x="1589" y="5175"/>
                    </a:lnTo>
                    <a:lnTo>
                      <a:pt x="1940" y="4634"/>
                    </a:lnTo>
                    <a:lnTo>
                      <a:pt x="2317" y="4119"/>
                    </a:lnTo>
                    <a:lnTo>
                      <a:pt x="2727" y="3630"/>
                    </a:lnTo>
                    <a:lnTo>
                      <a:pt x="3171" y="3168"/>
                    </a:lnTo>
                    <a:lnTo>
                      <a:pt x="3634" y="2724"/>
                    </a:lnTo>
                    <a:lnTo>
                      <a:pt x="4117" y="2320"/>
                    </a:lnTo>
                    <a:lnTo>
                      <a:pt x="4634" y="1936"/>
                    </a:lnTo>
                    <a:lnTo>
                      <a:pt x="5170" y="1584"/>
                    </a:lnTo>
                    <a:lnTo>
                      <a:pt x="5726" y="1271"/>
                    </a:lnTo>
                    <a:lnTo>
                      <a:pt x="6302" y="984"/>
                    </a:lnTo>
                    <a:lnTo>
                      <a:pt x="6904" y="730"/>
                    </a:lnTo>
                    <a:lnTo>
                      <a:pt x="7513" y="515"/>
                    </a:lnTo>
                    <a:lnTo>
                      <a:pt x="8149" y="332"/>
                    </a:lnTo>
                    <a:lnTo>
                      <a:pt x="8791" y="189"/>
                    </a:lnTo>
                    <a:lnTo>
                      <a:pt x="9446" y="85"/>
                    </a:lnTo>
                    <a:lnTo>
                      <a:pt x="10121" y="26"/>
                    </a:lnTo>
                    <a:lnTo>
                      <a:pt x="10803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50" name="Group 33"/>
            <p:cNvGrpSpPr/>
            <p:nvPr/>
          </p:nvGrpSpPr>
          <p:grpSpPr>
            <a:xfrm>
              <a:off x="0" y="4344538"/>
              <a:ext cx="1846523" cy="359159"/>
              <a:chOff x="0" y="0"/>
              <a:chExt cx="1846522" cy="359158"/>
            </a:xfrm>
          </p:grpSpPr>
          <p:grpSp>
            <p:nvGrpSpPr>
              <p:cNvPr id="246" name="Group 673"/>
              <p:cNvGrpSpPr/>
              <p:nvPr/>
            </p:nvGrpSpPr>
            <p:grpSpPr>
              <a:xfrm>
                <a:off x="1491813" y="0"/>
                <a:ext cx="354709" cy="359158"/>
                <a:chOff x="0" y="0"/>
                <a:chExt cx="354708" cy="359157"/>
              </a:xfrm>
            </p:grpSpPr>
            <p:sp>
              <p:nvSpPr>
                <p:cNvPr id="242" name="Freeform 675"/>
                <p:cNvSpPr/>
                <p:nvPr/>
              </p:nvSpPr>
              <p:spPr>
                <a:xfrm>
                  <a:off x="141972" y="143307"/>
                  <a:ext cx="70764" cy="720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2316" y="100"/>
                      </a:lnTo>
                      <a:lnTo>
                        <a:pt x="13777" y="401"/>
                      </a:lnTo>
                      <a:lnTo>
                        <a:pt x="15131" y="903"/>
                      </a:lnTo>
                      <a:lnTo>
                        <a:pt x="16403" y="1572"/>
                      </a:lnTo>
                      <a:lnTo>
                        <a:pt x="17594" y="2407"/>
                      </a:lnTo>
                      <a:lnTo>
                        <a:pt x="18650" y="3411"/>
                      </a:lnTo>
                      <a:lnTo>
                        <a:pt x="19543" y="4480"/>
                      </a:lnTo>
                      <a:lnTo>
                        <a:pt x="20247" y="5584"/>
                      </a:lnTo>
                      <a:lnTo>
                        <a:pt x="20842" y="6821"/>
                      </a:lnTo>
                      <a:lnTo>
                        <a:pt x="21248" y="8058"/>
                      </a:lnTo>
                      <a:lnTo>
                        <a:pt x="21519" y="9396"/>
                      </a:lnTo>
                      <a:lnTo>
                        <a:pt x="21600" y="10800"/>
                      </a:lnTo>
                      <a:lnTo>
                        <a:pt x="21519" y="12238"/>
                      </a:lnTo>
                      <a:lnTo>
                        <a:pt x="21194" y="13676"/>
                      </a:lnTo>
                      <a:lnTo>
                        <a:pt x="20761" y="14980"/>
                      </a:lnTo>
                      <a:lnTo>
                        <a:pt x="20111" y="16217"/>
                      </a:lnTo>
                      <a:lnTo>
                        <a:pt x="19353" y="17387"/>
                      </a:lnTo>
                      <a:lnTo>
                        <a:pt x="18433" y="18424"/>
                      </a:lnTo>
                      <a:lnTo>
                        <a:pt x="17377" y="19326"/>
                      </a:lnTo>
                      <a:lnTo>
                        <a:pt x="16241" y="20095"/>
                      </a:lnTo>
                      <a:lnTo>
                        <a:pt x="14995" y="20764"/>
                      </a:lnTo>
                      <a:lnTo>
                        <a:pt x="13669" y="21199"/>
                      </a:lnTo>
                      <a:lnTo>
                        <a:pt x="12262" y="21500"/>
                      </a:lnTo>
                      <a:lnTo>
                        <a:pt x="10800" y="21600"/>
                      </a:lnTo>
                      <a:lnTo>
                        <a:pt x="9311" y="21500"/>
                      </a:lnTo>
                      <a:lnTo>
                        <a:pt x="7931" y="21199"/>
                      </a:lnTo>
                      <a:lnTo>
                        <a:pt x="6577" y="20764"/>
                      </a:lnTo>
                      <a:lnTo>
                        <a:pt x="5332" y="20095"/>
                      </a:lnTo>
                      <a:lnTo>
                        <a:pt x="4195" y="19326"/>
                      </a:lnTo>
                      <a:lnTo>
                        <a:pt x="3167" y="18424"/>
                      </a:lnTo>
                      <a:lnTo>
                        <a:pt x="2220" y="17387"/>
                      </a:lnTo>
                      <a:lnTo>
                        <a:pt x="1462" y="16217"/>
                      </a:lnTo>
                      <a:lnTo>
                        <a:pt x="839" y="14980"/>
                      </a:lnTo>
                      <a:lnTo>
                        <a:pt x="379" y="13676"/>
                      </a:lnTo>
                      <a:lnTo>
                        <a:pt x="108" y="12238"/>
                      </a:lnTo>
                      <a:lnTo>
                        <a:pt x="0" y="10800"/>
                      </a:lnTo>
                      <a:lnTo>
                        <a:pt x="81" y="9396"/>
                      </a:lnTo>
                      <a:lnTo>
                        <a:pt x="325" y="8058"/>
                      </a:lnTo>
                      <a:lnTo>
                        <a:pt x="785" y="6821"/>
                      </a:lnTo>
                      <a:lnTo>
                        <a:pt x="1326" y="5584"/>
                      </a:lnTo>
                      <a:lnTo>
                        <a:pt x="2030" y="4480"/>
                      </a:lnTo>
                      <a:lnTo>
                        <a:pt x="2950" y="3411"/>
                      </a:lnTo>
                      <a:lnTo>
                        <a:pt x="4006" y="2407"/>
                      </a:lnTo>
                      <a:lnTo>
                        <a:pt x="5170" y="1572"/>
                      </a:lnTo>
                      <a:lnTo>
                        <a:pt x="6442" y="903"/>
                      </a:lnTo>
                      <a:lnTo>
                        <a:pt x="7823" y="401"/>
                      </a:lnTo>
                      <a:lnTo>
                        <a:pt x="9284" y="1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3" name="Freeform 676"/>
                <p:cNvSpPr/>
                <p:nvPr/>
              </p:nvSpPr>
              <p:spPr>
                <a:xfrm>
                  <a:off x="220746" y="100582"/>
                  <a:ext cx="34270" cy="347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739" y="0"/>
                      </a:moveTo>
                      <a:lnTo>
                        <a:pt x="21600" y="0"/>
                      </a:lnTo>
                      <a:lnTo>
                        <a:pt x="21600" y="21531"/>
                      </a:lnTo>
                      <a:lnTo>
                        <a:pt x="56" y="21600"/>
                      </a:lnTo>
                      <a:lnTo>
                        <a:pt x="0" y="69"/>
                      </a:lnTo>
                      <a:lnTo>
                        <a:pt x="1873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4" name="Freeform 677"/>
                <p:cNvSpPr/>
                <p:nvPr/>
              </p:nvSpPr>
              <p:spPr>
                <a:xfrm>
                  <a:off x="-1" y="0"/>
                  <a:ext cx="354710" cy="35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32" y="4662"/>
                      </a:moveTo>
                      <a:lnTo>
                        <a:pt x="6734" y="4683"/>
                      </a:lnTo>
                      <a:lnTo>
                        <a:pt x="6452" y="4736"/>
                      </a:lnTo>
                      <a:lnTo>
                        <a:pt x="6176" y="4823"/>
                      </a:lnTo>
                      <a:lnTo>
                        <a:pt x="5916" y="4937"/>
                      </a:lnTo>
                      <a:lnTo>
                        <a:pt x="5672" y="5091"/>
                      </a:lnTo>
                      <a:lnTo>
                        <a:pt x="5461" y="5265"/>
                      </a:lnTo>
                      <a:lnTo>
                        <a:pt x="5255" y="5459"/>
                      </a:lnTo>
                      <a:lnTo>
                        <a:pt x="5087" y="5679"/>
                      </a:lnTo>
                      <a:lnTo>
                        <a:pt x="4941" y="5920"/>
                      </a:lnTo>
                      <a:lnTo>
                        <a:pt x="4816" y="6174"/>
                      </a:lnTo>
                      <a:lnTo>
                        <a:pt x="4730" y="6449"/>
                      </a:lnTo>
                      <a:lnTo>
                        <a:pt x="4675" y="6736"/>
                      </a:lnTo>
                      <a:lnTo>
                        <a:pt x="4659" y="7031"/>
                      </a:lnTo>
                      <a:lnTo>
                        <a:pt x="4659" y="14569"/>
                      </a:lnTo>
                      <a:lnTo>
                        <a:pt x="4675" y="14870"/>
                      </a:lnTo>
                      <a:lnTo>
                        <a:pt x="4730" y="15151"/>
                      </a:lnTo>
                      <a:lnTo>
                        <a:pt x="4816" y="15426"/>
                      </a:lnTo>
                      <a:lnTo>
                        <a:pt x="4941" y="15687"/>
                      </a:lnTo>
                      <a:lnTo>
                        <a:pt x="5087" y="15921"/>
                      </a:lnTo>
                      <a:lnTo>
                        <a:pt x="5255" y="16141"/>
                      </a:lnTo>
                      <a:lnTo>
                        <a:pt x="5461" y="16342"/>
                      </a:lnTo>
                      <a:lnTo>
                        <a:pt x="5672" y="16516"/>
                      </a:lnTo>
                      <a:lnTo>
                        <a:pt x="5916" y="16663"/>
                      </a:lnTo>
                      <a:lnTo>
                        <a:pt x="6176" y="16777"/>
                      </a:lnTo>
                      <a:lnTo>
                        <a:pt x="6452" y="16864"/>
                      </a:lnTo>
                      <a:lnTo>
                        <a:pt x="6734" y="16924"/>
                      </a:lnTo>
                      <a:lnTo>
                        <a:pt x="7032" y="16944"/>
                      </a:lnTo>
                      <a:lnTo>
                        <a:pt x="14568" y="16944"/>
                      </a:lnTo>
                      <a:lnTo>
                        <a:pt x="14866" y="16924"/>
                      </a:lnTo>
                      <a:lnTo>
                        <a:pt x="15153" y="16864"/>
                      </a:lnTo>
                      <a:lnTo>
                        <a:pt x="15424" y="16777"/>
                      </a:lnTo>
                      <a:lnTo>
                        <a:pt x="15689" y="16663"/>
                      </a:lnTo>
                      <a:lnTo>
                        <a:pt x="15928" y="16516"/>
                      </a:lnTo>
                      <a:lnTo>
                        <a:pt x="16150" y="16342"/>
                      </a:lnTo>
                      <a:lnTo>
                        <a:pt x="16345" y="16141"/>
                      </a:lnTo>
                      <a:lnTo>
                        <a:pt x="16518" y="15921"/>
                      </a:lnTo>
                      <a:lnTo>
                        <a:pt x="16670" y="15687"/>
                      </a:lnTo>
                      <a:lnTo>
                        <a:pt x="16784" y="15426"/>
                      </a:lnTo>
                      <a:lnTo>
                        <a:pt x="16870" y="15151"/>
                      </a:lnTo>
                      <a:lnTo>
                        <a:pt x="16925" y="14870"/>
                      </a:lnTo>
                      <a:lnTo>
                        <a:pt x="16946" y="14569"/>
                      </a:lnTo>
                      <a:lnTo>
                        <a:pt x="16946" y="7031"/>
                      </a:lnTo>
                      <a:lnTo>
                        <a:pt x="16925" y="6736"/>
                      </a:lnTo>
                      <a:lnTo>
                        <a:pt x="16870" y="6449"/>
                      </a:lnTo>
                      <a:lnTo>
                        <a:pt x="16784" y="6174"/>
                      </a:lnTo>
                      <a:lnTo>
                        <a:pt x="16670" y="5920"/>
                      </a:lnTo>
                      <a:lnTo>
                        <a:pt x="16518" y="5679"/>
                      </a:lnTo>
                      <a:lnTo>
                        <a:pt x="16345" y="5459"/>
                      </a:lnTo>
                      <a:lnTo>
                        <a:pt x="16150" y="5265"/>
                      </a:lnTo>
                      <a:lnTo>
                        <a:pt x="15928" y="5091"/>
                      </a:lnTo>
                      <a:lnTo>
                        <a:pt x="15689" y="4937"/>
                      </a:lnTo>
                      <a:lnTo>
                        <a:pt x="15424" y="4823"/>
                      </a:lnTo>
                      <a:lnTo>
                        <a:pt x="15153" y="4736"/>
                      </a:lnTo>
                      <a:lnTo>
                        <a:pt x="14866" y="4683"/>
                      </a:lnTo>
                      <a:lnTo>
                        <a:pt x="14568" y="4662"/>
                      </a:lnTo>
                      <a:lnTo>
                        <a:pt x="7032" y="4662"/>
                      </a:lnTo>
                      <a:close/>
                      <a:moveTo>
                        <a:pt x="10803" y="0"/>
                      </a:moveTo>
                      <a:lnTo>
                        <a:pt x="11485" y="27"/>
                      </a:lnTo>
                      <a:lnTo>
                        <a:pt x="12157" y="87"/>
                      </a:lnTo>
                      <a:lnTo>
                        <a:pt x="12813" y="187"/>
                      </a:lnTo>
                      <a:lnTo>
                        <a:pt x="13457" y="334"/>
                      </a:lnTo>
                      <a:lnTo>
                        <a:pt x="14086" y="515"/>
                      </a:lnTo>
                      <a:lnTo>
                        <a:pt x="14703" y="729"/>
                      </a:lnTo>
                      <a:lnTo>
                        <a:pt x="15299" y="990"/>
                      </a:lnTo>
                      <a:lnTo>
                        <a:pt x="15879" y="1271"/>
                      </a:lnTo>
                      <a:lnTo>
                        <a:pt x="16432" y="1585"/>
                      </a:lnTo>
                      <a:lnTo>
                        <a:pt x="16968" y="1940"/>
                      </a:lnTo>
                      <a:lnTo>
                        <a:pt x="17477" y="2328"/>
                      </a:lnTo>
                      <a:lnTo>
                        <a:pt x="17976" y="2729"/>
                      </a:lnTo>
                      <a:lnTo>
                        <a:pt x="18442" y="3171"/>
                      </a:lnTo>
                      <a:lnTo>
                        <a:pt x="18870" y="3632"/>
                      </a:lnTo>
                      <a:lnTo>
                        <a:pt x="19281" y="4121"/>
                      </a:lnTo>
                      <a:lnTo>
                        <a:pt x="19671" y="4636"/>
                      </a:lnTo>
                      <a:lnTo>
                        <a:pt x="20018" y="5178"/>
                      </a:lnTo>
                      <a:lnTo>
                        <a:pt x="20338" y="5726"/>
                      </a:lnTo>
                      <a:lnTo>
                        <a:pt x="20619" y="6308"/>
                      </a:lnTo>
                      <a:lnTo>
                        <a:pt x="20879" y="6903"/>
                      </a:lnTo>
                      <a:lnTo>
                        <a:pt x="21096" y="7519"/>
                      </a:lnTo>
                      <a:lnTo>
                        <a:pt x="21275" y="8148"/>
                      </a:lnTo>
                      <a:lnTo>
                        <a:pt x="21421" y="8790"/>
                      </a:lnTo>
                      <a:lnTo>
                        <a:pt x="21519" y="9452"/>
                      </a:lnTo>
                      <a:lnTo>
                        <a:pt x="21584" y="10121"/>
                      </a:lnTo>
                      <a:lnTo>
                        <a:pt x="21600" y="10803"/>
                      </a:lnTo>
                      <a:lnTo>
                        <a:pt x="21584" y="11486"/>
                      </a:lnTo>
                      <a:lnTo>
                        <a:pt x="21519" y="12155"/>
                      </a:lnTo>
                      <a:lnTo>
                        <a:pt x="21421" y="12817"/>
                      </a:lnTo>
                      <a:lnTo>
                        <a:pt x="21275" y="13459"/>
                      </a:lnTo>
                      <a:lnTo>
                        <a:pt x="21096" y="14081"/>
                      </a:lnTo>
                      <a:lnTo>
                        <a:pt x="20879" y="14697"/>
                      </a:lnTo>
                      <a:lnTo>
                        <a:pt x="20619" y="15292"/>
                      </a:lnTo>
                      <a:lnTo>
                        <a:pt x="20338" y="15874"/>
                      </a:lnTo>
                      <a:lnTo>
                        <a:pt x="20018" y="16429"/>
                      </a:lnTo>
                      <a:lnTo>
                        <a:pt x="19671" y="16971"/>
                      </a:lnTo>
                      <a:lnTo>
                        <a:pt x="19281" y="17479"/>
                      </a:lnTo>
                      <a:lnTo>
                        <a:pt x="18870" y="17968"/>
                      </a:lnTo>
                      <a:lnTo>
                        <a:pt x="18442" y="18436"/>
                      </a:lnTo>
                      <a:lnTo>
                        <a:pt x="17976" y="18871"/>
                      </a:lnTo>
                      <a:lnTo>
                        <a:pt x="17477" y="19279"/>
                      </a:lnTo>
                      <a:lnTo>
                        <a:pt x="16968" y="19660"/>
                      </a:lnTo>
                      <a:lnTo>
                        <a:pt x="16432" y="20015"/>
                      </a:lnTo>
                      <a:lnTo>
                        <a:pt x="15879" y="20329"/>
                      </a:lnTo>
                      <a:lnTo>
                        <a:pt x="15299" y="20617"/>
                      </a:lnTo>
                      <a:lnTo>
                        <a:pt x="14703" y="20871"/>
                      </a:lnTo>
                      <a:lnTo>
                        <a:pt x="14086" y="21085"/>
                      </a:lnTo>
                      <a:lnTo>
                        <a:pt x="13457" y="21272"/>
                      </a:lnTo>
                      <a:lnTo>
                        <a:pt x="12813" y="21413"/>
                      </a:lnTo>
                      <a:lnTo>
                        <a:pt x="12157" y="21513"/>
                      </a:lnTo>
                      <a:lnTo>
                        <a:pt x="11485" y="21573"/>
                      </a:lnTo>
                      <a:lnTo>
                        <a:pt x="10803" y="21600"/>
                      </a:lnTo>
                      <a:lnTo>
                        <a:pt x="10120" y="21573"/>
                      </a:lnTo>
                      <a:lnTo>
                        <a:pt x="9443" y="21513"/>
                      </a:lnTo>
                      <a:lnTo>
                        <a:pt x="8787" y="21413"/>
                      </a:lnTo>
                      <a:lnTo>
                        <a:pt x="8148" y="21272"/>
                      </a:lnTo>
                      <a:lnTo>
                        <a:pt x="7514" y="21085"/>
                      </a:lnTo>
                      <a:lnTo>
                        <a:pt x="6902" y="20871"/>
                      </a:lnTo>
                      <a:lnTo>
                        <a:pt x="6301" y="20617"/>
                      </a:lnTo>
                      <a:lnTo>
                        <a:pt x="5726" y="20329"/>
                      </a:lnTo>
                      <a:lnTo>
                        <a:pt x="5168" y="20015"/>
                      </a:lnTo>
                      <a:lnTo>
                        <a:pt x="4632" y="19660"/>
                      </a:lnTo>
                      <a:lnTo>
                        <a:pt x="4123" y="19279"/>
                      </a:lnTo>
                      <a:lnTo>
                        <a:pt x="3635" y="18871"/>
                      </a:lnTo>
                      <a:lnTo>
                        <a:pt x="3169" y="18436"/>
                      </a:lnTo>
                      <a:lnTo>
                        <a:pt x="2730" y="17968"/>
                      </a:lnTo>
                      <a:lnTo>
                        <a:pt x="2319" y="17479"/>
                      </a:lnTo>
                      <a:lnTo>
                        <a:pt x="1940" y="16971"/>
                      </a:lnTo>
                      <a:lnTo>
                        <a:pt x="1587" y="16429"/>
                      </a:lnTo>
                      <a:lnTo>
                        <a:pt x="1268" y="15874"/>
                      </a:lnTo>
                      <a:lnTo>
                        <a:pt x="981" y="15292"/>
                      </a:lnTo>
                      <a:lnTo>
                        <a:pt x="726" y="14697"/>
                      </a:lnTo>
                      <a:lnTo>
                        <a:pt x="515" y="14081"/>
                      </a:lnTo>
                      <a:lnTo>
                        <a:pt x="330" y="13459"/>
                      </a:lnTo>
                      <a:lnTo>
                        <a:pt x="190" y="12817"/>
                      </a:lnTo>
                      <a:lnTo>
                        <a:pt x="87" y="12155"/>
                      </a:lnTo>
                      <a:lnTo>
                        <a:pt x="16" y="11486"/>
                      </a:lnTo>
                      <a:lnTo>
                        <a:pt x="0" y="10803"/>
                      </a:lnTo>
                      <a:lnTo>
                        <a:pt x="16" y="10121"/>
                      </a:lnTo>
                      <a:lnTo>
                        <a:pt x="87" y="9452"/>
                      </a:lnTo>
                      <a:lnTo>
                        <a:pt x="190" y="8790"/>
                      </a:lnTo>
                      <a:lnTo>
                        <a:pt x="330" y="8148"/>
                      </a:lnTo>
                      <a:lnTo>
                        <a:pt x="515" y="7519"/>
                      </a:lnTo>
                      <a:lnTo>
                        <a:pt x="726" y="6903"/>
                      </a:lnTo>
                      <a:lnTo>
                        <a:pt x="981" y="6308"/>
                      </a:lnTo>
                      <a:lnTo>
                        <a:pt x="1268" y="5726"/>
                      </a:lnTo>
                      <a:lnTo>
                        <a:pt x="1587" y="5178"/>
                      </a:lnTo>
                      <a:lnTo>
                        <a:pt x="1940" y="4636"/>
                      </a:lnTo>
                      <a:lnTo>
                        <a:pt x="2319" y="4121"/>
                      </a:lnTo>
                      <a:lnTo>
                        <a:pt x="2730" y="3632"/>
                      </a:lnTo>
                      <a:lnTo>
                        <a:pt x="3169" y="3171"/>
                      </a:lnTo>
                      <a:lnTo>
                        <a:pt x="3635" y="2729"/>
                      </a:lnTo>
                      <a:lnTo>
                        <a:pt x="4123" y="2328"/>
                      </a:lnTo>
                      <a:lnTo>
                        <a:pt x="4632" y="1940"/>
                      </a:lnTo>
                      <a:lnTo>
                        <a:pt x="5168" y="1585"/>
                      </a:lnTo>
                      <a:lnTo>
                        <a:pt x="5726" y="1271"/>
                      </a:lnTo>
                      <a:lnTo>
                        <a:pt x="6301" y="990"/>
                      </a:lnTo>
                      <a:lnTo>
                        <a:pt x="6902" y="729"/>
                      </a:lnTo>
                      <a:lnTo>
                        <a:pt x="7514" y="515"/>
                      </a:lnTo>
                      <a:lnTo>
                        <a:pt x="8148" y="334"/>
                      </a:lnTo>
                      <a:lnTo>
                        <a:pt x="8787" y="187"/>
                      </a:lnTo>
                      <a:lnTo>
                        <a:pt x="9443" y="87"/>
                      </a:lnTo>
                      <a:lnTo>
                        <a:pt x="10120" y="27"/>
                      </a:lnTo>
                      <a:lnTo>
                        <a:pt x="1080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5" name="Freeform 678"/>
                <p:cNvSpPr/>
                <p:nvPr/>
              </p:nvSpPr>
              <p:spPr>
                <a:xfrm>
                  <a:off x="96131" y="158438"/>
                  <a:ext cx="162446" cy="103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998" y="0"/>
                      </a:lnTo>
                      <a:lnTo>
                        <a:pt x="3773" y="1047"/>
                      </a:lnTo>
                      <a:lnTo>
                        <a:pt x="3596" y="2141"/>
                      </a:lnTo>
                      <a:lnTo>
                        <a:pt x="3501" y="3235"/>
                      </a:lnTo>
                      <a:lnTo>
                        <a:pt x="3466" y="4399"/>
                      </a:lnTo>
                      <a:lnTo>
                        <a:pt x="3513" y="5656"/>
                      </a:lnTo>
                      <a:lnTo>
                        <a:pt x="3632" y="6890"/>
                      </a:lnTo>
                      <a:lnTo>
                        <a:pt x="3833" y="8077"/>
                      </a:lnTo>
                      <a:lnTo>
                        <a:pt x="4117" y="9217"/>
                      </a:lnTo>
                      <a:lnTo>
                        <a:pt x="4471" y="10288"/>
                      </a:lnTo>
                      <a:lnTo>
                        <a:pt x="4885" y="11289"/>
                      </a:lnTo>
                      <a:lnTo>
                        <a:pt x="5359" y="12220"/>
                      </a:lnTo>
                      <a:lnTo>
                        <a:pt x="5891" y="13058"/>
                      </a:lnTo>
                      <a:lnTo>
                        <a:pt x="6459" y="13826"/>
                      </a:lnTo>
                      <a:lnTo>
                        <a:pt x="7097" y="14478"/>
                      </a:lnTo>
                      <a:lnTo>
                        <a:pt x="7772" y="15036"/>
                      </a:lnTo>
                      <a:lnTo>
                        <a:pt x="8481" y="15478"/>
                      </a:lnTo>
                      <a:lnTo>
                        <a:pt x="9227" y="15804"/>
                      </a:lnTo>
                      <a:lnTo>
                        <a:pt x="10007" y="16014"/>
                      </a:lnTo>
                      <a:lnTo>
                        <a:pt x="10800" y="16084"/>
                      </a:lnTo>
                      <a:lnTo>
                        <a:pt x="11604" y="16014"/>
                      </a:lnTo>
                      <a:lnTo>
                        <a:pt x="12361" y="15804"/>
                      </a:lnTo>
                      <a:lnTo>
                        <a:pt x="13119" y="15478"/>
                      </a:lnTo>
                      <a:lnTo>
                        <a:pt x="13828" y="15036"/>
                      </a:lnTo>
                      <a:lnTo>
                        <a:pt x="14503" y="14478"/>
                      </a:lnTo>
                      <a:lnTo>
                        <a:pt x="15129" y="13826"/>
                      </a:lnTo>
                      <a:lnTo>
                        <a:pt x="15721" y="13058"/>
                      </a:lnTo>
                      <a:lnTo>
                        <a:pt x="16241" y="12220"/>
                      </a:lnTo>
                      <a:lnTo>
                        <a:pt x="16715" y="11289"/>
                      </a:lnTo>
                      <a:lnTo>
                        <a:pt x="17129" y="10288"/>
                      </a:lnTo>
                      <a:lnTo>
                        <a:pt x="17483" y="9217"/>
                      </a:lnTo>
                      <a:lnTo>
                        <a:pt x="17767" y="8077"/>
                      </a:lnTo>
                      <a:lnTo>
                        <a:pt x="17968" y="6890"/>
                      </a:lnTo>
                      <a:lnTo>
                        <a:pt x="18087" y="5656"/>
                      </a:lnTo>
                      <a:lnTo>
                        <a:pt x="18134" y="4399"/>
                      </a:lnTo>
                      <a:lnTo>
                        <a:pt x="18110" y="3235"/>
                      </a:lnTo>
                      <a:lnTo>
                        <a:pt x="17992" y="2141"/>
                      </a:lnTo>
                      <a:lnTo>
                        <a:pt x="17827" y="1047"/>
                      </a:lnTo>
                      <a:lnTo>
                        <a:pt x="17590" y="0"/>
                      </a:lnTo>
                      <a:lnTo>
                        <a:pt x="21600" y="0"/>
                      </a:lnTo>
                      <a:lnTo>
                        <a:pt x="21600" y="17503"/>
                      </a:lnTo>
                      <a:lnTo>
                        <a:pt x="21553" y="18225"/>
                      </a:lnTo>
                      <a:lnTo>
                        <a:pt x="21434" y="18947"/>
                      </a:lnTo>
                      <a:lnTo>
                        <a:pt x="21245" y="19575"/>
                      </a:lnTo>
                      <a:lnTo>
                        <a:pt x="20997" y="20134"/>
                      </a:lnTo>
                      <a:lnTo>
                        <a:pt x="20689" y="20622"/>
                      </a:lnTo>
                      <a:lnTo>
                        <a:pt x="20322" y="21041"/>
                      </a:lnTo>
                      <a:lnTo>
                        <a:pt x="19920" y="21344"/>
                      </a:lnTo>
                      <a:lnTo>
                        <a:pt x="19494" y="21530"/>
                      </a:lnTo>
                      <a:lnTo>
                        <a:pt x="19021" y="21600"/>
                      </a:lnTo>
                      <a:lnTo>
                        <a:pt x="2567" y="21600"/>
                      </a:lnTo>
                      <a:lnTo>
                        <a:pt x="2117" y="21530"/>
                      </a:lnTo>
                      <a:lnTo>
                        <a:pt x="1668" y="21344"/>
                      </a:lnTo>
                      <a:lnTo>
                        <a:pt x="1266" y="21041"/>
                      </a:lnTo>
                      <a:lnTo>
                        <a:pt x="911" y="20622"/>
                      </a:lnTo>
                      <a:lnTo>
                        <a:pt x="603" y="20134"/>
                      </a:lnTo>
                      <a:lnTo>
                        <a:pt x="355" y="19575"/>
                      </a:lnTo>
                      <a:lnTo>
                        <a:pt x="166" y="18947"/>
                      </a:lnTo>
                      <a:lnTo>
                        <a:pt x="47" y="18225"/>
                      </a:lnTo>
                      <a:lnTo>
                        <a:pt x="0" y="175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47" name="Freeform 850"/>
              <p:cNvSpPr/>
              <p:nvPr/>
            </p:nvSpPr>
            <p:spPr>
              <a:xfrm>
                <a:off x="973492" y="19267"/>
                <a:ext cx="338559" cy="338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95" y="7936"/>
                    </a:moveTo>
                    <a:lnTo>
                      <a:pt x="3545" y="7960"/>
                    </a:lnTo>
                    <a:lnTo>
                      <a:pt x="3414" y="8013"/>
                    </a:lnTo>
                    <a:lnTo>
                      <a:pt x="3295" y="8109"/>
                    </a:lnTo>
                    <a:lnTo>
                      <a:pt x="3211" y="8222"/>
                    </a:lnTo>
                    <a:lnTo>
                      <a:pt x="3151" y="8360"/>
                    </a:lnTo>
                    <a:lnTo>
                      <a:pt x="3127" y="8509"/>
                    </a:lnTo>
                    <a:lnTo>
                      <a:pt x="3127" y="18652"/>
                    </a:lnTo>
                    <a:lnTo>
                      <a:pt x="3151" y="18808"/>
                    </a:lnTo>
                    <a:lnTo>
                      <a:pt x="3211" y="18939"/>
                    </a:lnTo>
                    <a:lnTo>
                      <a:pt x="3295" y="19052"/>
                    </a:lnTo>
                    <a:lnTo>
                      <a:pt x="3414" y="19142"/>
                    </a:lnTo>
                    <a:lnTo>
                      <a:pt x="3545" y="19201"/>
                    </a:lnTo>
                    <a:lnTo>
                      <a:pt x="3695" y="19219"/>
                    </a:lnTo>
                    <a:lnTo>
                      <a:pt x="6118" y="19219"/>
                    </a:lnTo>
                    <a:lnTo>
                      <a:pt x="6267" y="19201"/>
                    </a:lnTo>
                    <a:lnTo>
                      <a:pt x="6404" y="19142"/>
                    </a:lnTo>
                    <a:lnTo>
                      <a:pt x="6524" y="19052"/>
                    </a:lnTo>
                    <a:lnTo>
                      <a:pt x="6607" y="18939"/>
                    </a:lnTo>
                    <a:lnTo>
                      <a:pt x="6667" y="18808"/>
                    </a:lnTo>
                    <a:lnTo>
                      <a:pt x="6685" y="18652"/>
                    </a:lnTo>
                    <a:lnTo>
                      <a:pt x="6685" y="8509"/>
                    </a:lnTo>
                    <a:lnTo>
                      <a:pt x="6667" y="8360"/>
                    </a:lnTo>
                    <a:lnTo>
                      <a:pt x="6607" y="8222"/>
                    </a:lnTo>
                    <a:lnTo>
                      <a:pt x="6524" y="8109"/>
                    </a:lnTo>
                    <a:lnTo>
                      <a:pt x="6404" y="8013"/>
                    </a:lnTo>
                    <a:lnTo>
                      <a:pt x="6267" y="7960"/>
                    </a:lnTo>
                    <a:lnTo>
                      <a:pt x="6118" y="7936"/>
                    </a:lnTo>
                    <a:lnTo>
                      <a:pt x="3695" y="7936"/>
                    </a:lnTo>
                    <a:close/>
                    <a:moveTo>
                      <a:pt x="15202" y="7769"/>
                    </a:moveTo>
                    <a:lnTo>
                      <a:pt x="14814" y="7781"/>
                    </a:lnTo>
                    <a:lnTo>
                      <a:pt x="14456" y="7805"/>
                    </a:lnTo>
                    <a:lnTo>
                      <a:pt x="14127" y="7858"/>
                    </a:lnTo>
                    <a:lnTo>
                      <a:pt x="13817" y="7924"/>
                    </a:lnTo>
                    <a:lnTo>
                      <a:pt x="13543" y="8008"/>
                    </a:lnTo>
                    <a:lnTo>
                      <a:pt x="13280" y="8109"/>
                    </a:lnTo>
                    <a:lnTo>
                      <a:pt x="13041" y="8228"/>
                    </a:lnTo>
                    <a:lnTo>
                      <a:pt x="12826" y="8354"/>
                    </a:lnTo>
                    <a:lnTo>
                      <a:pt x="12623" y="8491"/>
                    </a:lnTo>
                    <a:lnTo>
                      <a:pt x="12444" y="8646"/>
                    </a:lnTo>
                    <a:lnTo>
                      <a:pt x="12277" y="8807"/>
                    </a:lnTo>
                    <a:lnTo>
                      <a:pt x="12122" y="8974"/>
                    </a:lnTo>
                    <a:lnTo>
                      <a:pt x="11979" y="9159"/>
                    </a:lnTo>
                    <a:lnTo>
                      <a:pt x="11847" y="9344"/>
                    </a:lnTo>
                    <a:lnTo>
                      <a:pt x="11847" y="8461"/>
                    </a:lnTo>
                    <a:lnTo>
                      <a:pt x="11830" y="8324"/>
                    </a:lnTo>
                    <a:lnTo>
                      <a:pt x="11776" y="8198"/>
                    </a:lnTo>
                    <a:lnTo>
                      <a:pt x="11692" y="8091"/>
                    </a:lnTo>
                    <a:lnTo>
                      <a:pt x="11585" y="8008"/>
                    </a:lnTo>
                    <a:lnTo>
                      <a:pt x="11460" y="7960"/>
                    </a:lnTo>
                    <a:lnTo>
                      <a:pt x="11322" y="7936"/>
                    </a:lnTo>
                    <a:lnTo>
                      <a:pt x="8810" y="7936"/>
                    </a:lnTo>
                    <a:lnTo>
                      <a:pt x="8672" y="7960"/>
                    </a:lnTo>
                    <a:lnTo>
                      <a:pt x="8547" y="8008"/>
                    </a:lnTo>
                    <a:lnTo>
                      <a:pt x="8445" y="8091"/>
                    </a:lnTo>
                    <a:lnTo>
                      <a:pt x="8356" y="8198"/>
                    </a:lnTo>
                    <a:lnTo>
                      <a:pt x="8308" y="8324"/>
                    </a:lnTo>
                    <a:lnTo>
                      <a:pt x="8290" y="8461"/>
                    </a:lnTo>
                    <a:lnTo>
                      <a:pt x="8290" y="18700"/>
                    </a:lnTo>
                    <a:lnTo>
                      <a:pt x="8308" y="18837"/>
                    </a:lnTo>
                    <a:lnTo>
                      <a:pt x="8356" y="18963"/>
                    </a:lnTo>
                    <a:lnTo>
                      <a:pt x="8445" y="19070"/>
                    </a:lnTo>
                    <a:lnTo>
                      <a:pt x="8547" y="19148"/>
                    </a:lnTo>
                    <a:lnTo>
                      <a:pt x="8672" y="19201"/>
                    </a:lnTo>
                    <a:lnTo>
                      <a:pt x="8810" y="19219"/>
                    </a:lnTo>
                    <a:lnTo>
                      <a:pt x="11322" y="19219"/>
                    </a:lnTo>
                    <a:lnTo>
                      <a:pt x="11460" y="19201"/>
                    </a:lnTo>
                    <a:lnTo>
                      <a:pt x="11585" y="19148"/>
                    </a:lnTo>
                    <a:lnTo>
                      <a:pt x="11692" y="19070"/>
                    </a:lnTo>
                    <a:lnTo>
                      <a:pt x="11776" y="18963"/>
                    </a:lnTo>
                    <a:lnTo>
                      <a:pt x="11830" y="18837"/>
                    </a:lnTo>
                    <a:lnTo>
                      <a:pt x="11847" y="18700"/>
                    </a:lnTo>
                    <a:lnTo>
                      <a:pt x="11847" y="13211"/>
                    </a:lnTo>
                    <a:lnTo>
                      <a:pt x="11865" y="13085"/>
                    </a:lnTo>
                    <a:lnTo>
                      <a:pt x="11877" y="12948"/>
                    </a:lnTo>
                    <a:lnTo>
                      <a:pt x="11901" y="12805"/>
                    </a:lnTo>
                    <a:lnTo>
                      <a:pt x="11937" y="12644"/>
                    </a:lnTo>
                    <a:lnTo>
                      <a:pt x="11973" y="12489"/>
                    </a:lnTo>
                    <a:lnTo>
                      <a:pt x="12021" y="12322"/>
                    </a:lnTo>
                    <a:lnTo>
                      <a:pt x="12074" y="12149"/>
                    </a:lnTo>
                    <a:lnTo>
                      <a:pt x="12146" y="11987"/>
                    </a:lnTo>
                    <a:lnTo>
                      <a:pt x="12223" y="11820"/>
                    </a:lnTo>
                    <a:lnTo>
                      <a:pt x="12319" y="11665"/>
                    </a:lnTo>
                    <a:lnTo>
                      <a:pt x="12420" y="11516"/>
                    </a:lnTo>
                    <a:lnTo>
                      <a:pt x="12540" y="11367"/>
                    </a:lnTo>
                    <a:lnTo>
                      <a:pt x="12671" y="11236"/>
                    </a:lnTo>
                    <a:lnTo>
                      <a:pt x="12826" y="11128"/>
                    </a:lnTo>
                    <a:lnTo>
                      <a:pt x="12987" y="11021"/>
                    </a:lnTo>
                    <a:lnTo>
                      <a:pt x="13172" y="10943"/>
                    </a:lnTo>
                    <a:lnTo>
                      <a:pt x="13375" y="10884"/>
                    </a:lnTo>
                    <a:lnTo>
                      <a:pt x="13602" y="10842"/>
                    </a:lnTo>
                    <a:lnTo>
                      <a:pt x="13835" y="10830"/>
                    </a:lnTo>
                    <a:lnTo>
                      <a:pt x="14086" y="10842"/>
                    </a:lnTo>
                    <a:lnTo>
                      <a:pt x="14312" y="10878"/>
                    </a:lnTo>
                    <a:lnTo>
                      <a:pt x="14515" y="10937"/>
                    </a:lnTo>
                    <a:lnTo>
                      <a:pt x="14688" y="11009"/>
                    </a:lnTo>
                    <a:lnTo>
                      <a:pt x="14856" y="11104"/>
                    </a:lnTo>
                    <a:lnTo>
                      <a:pt x="14999" y="11218"/>
                    </a:lnTo>
                    <a:lnTo>
                      <a:pt x="15124" y="11343"/>
                    </a:lnTo>
                    <a:lnTo>
                      <a:pt x="15238" y="11474"/>
                    </a:lnTo>
                    <a:lnTo>
                      <a:pt x="15333" y="11623"/>
                    </a:lnTo>
                    <a:lnTo>
                      <a:pt x="15417" y="11785"/>
                    </a:lnTo>
                    <a:lnTo>
                      <a:pt x="15482" y="11946"/>
                    </a:lnTo>
                    <a:lnTo>
                      <a:pt x="15542" y="12119"/>
                    </a:lnTo>
                    <a:lnTo>
                      <a:pt x="15626" y="12465"/>
                    </a:lnTo>
                    <a:lnTo>
                      <a:pt x="15649" y="12644"/>
                    </a:lnTo>
                    <a:lnTo>
                      <a:pt x="15673" y="12817"/>
                    </a:lnTo>
                    <a:lnTo>
                      <a:pt x="15697" y="13151"/>
                    </a:lnTo>
                    <a:lnTo>
                      <a:pt x="15697" y="18700"/>
                    </a:lnTo>
                    <a:lnTo>
                      <a:pt x="15709" y="18837"/>
                    </a:lnTo>
                    <a:lnTo>
                      <a:pt x="15763" y="18963"/>
                    </a:lnTo>
                    <a:lnTo>
                      <a:pt x="15846" y="19070"/>
                    </a:lnTo>
                    <a:lnTo>
                      <a:pt x="15954" y="19148"/>
                    </a:lnTo>
                    <a:lnTo>
                      <a:pt x="16079" y="19201"/>
                    </a:lnTo>
                    <a:lnTo>
                      <a:pt x="16216" y="19219"/>
                    </a:lnTo>
                    <a:lnTo>
                      <a:pt x="18813" y="19219"/>
                    </a:lnTo>
                    <a:lnTo>
                      <a:pt x="18950" y="19201"/>
                    </a:lnTo>
                    <a:lnTo>
                      <a:pt x="19075" y="19148"/>
                    </a:lnTo>
                    <a:lnTo>
                      <a:pt x="19183" y="19070"/>
                    </a:lnTo>
                    <a:lnTo>
                      <a:pt x="19266" y="18963"/>
                    </a:lnTo>
                    <a:lnTo>
                      <a:pt x="19320" y="18837"/>
                    </a:lnTo>
                    <a:lnTo>
                      <a:pt x="19338" y="18700"/>
                    </a:lnTo>
                    <a:lnTo>
                      <a:pt x="19338" y="13581"/>
                    </a:lnTo>
                    <a:lnTo>
                      <a:pt x="19332" y="13354"/>
                    </a:lnTo>
                    <a:lnTo>
                      <a:pt x="19332" y="13127"/>
                    </a:lnTo>
                    <a:lnTo>
                      <a:pt x="19326" y="12888"/>
                    </a:lnTo>
                    <a:lnTo>
                      <a:pt x="19320" y="12644"/>
                    </a:lnTo>
                    <a:lnTo>
                      <a:pt x="19308" y="12393"/>
                    </a:lnTo>
                    <a:lnTo>
                      <a:pt x="19296" y="12137"/>
                    </a:lnTo>
                    <a:lnTo>
                      <a:pt x="19266" y="11880"/>
                    </a:lnTo>
                    <a:lnTo>
                      <a:pt x="19242" y="11623"/>
                    </a:lnTo>
                    <a:lnTo>
                      <a:pt x="19201" y="11361"/>
                    </a:lnTo>
                    <a:lnTo>
                      <a:pt x="19159" y="11104"/>
                    </a:lnTo>
                    <a:lnTo>
                      <a:pt x="19105" y="10848"/>
                    </a:lnTo>
                    <a:lnTo>
                      <a:pt x="19040" y="10591"/>
                    </a:lnTo>
                    <a:lnTo>
                      <a:pt x="18968" y="10341"/>
                    </a:lnTo>
                    <a:lnTo>
                      <a:pt x="18878" y="10102"/>
                    </a:lnTo>
                    <a:lnTo>
                      <a:pt x="18777" y="9857"/>
                    </a:lnTo>
                    <a:lnTo>
                      <a:pt x="18663" y="9625"/>
                    </a:lnTo>
                    <a:lnTo>
                      <a:pt x="18538" y="9404"/>
                    </a:lnTo>
                    <a:lnTo>
                      <a:pt x="18395" y="9189"/>
                    </a:lnTo>
                    <a:lnTo>
                      <a:pt x="18234" y="8980"/>
                    </a:lnTo>
                    <a:lnTo>
                      <a:pt x="18067" y="8789"/>
                    </a:lnTo>
                    <a:lnTo>
                      <a:pt x="17870" y="8616"/>
                    </a:lnTo>
                    <a:lnTo>
                      <a:pt x="17655" y="8449"/>
                    </a:lnTo>
                    <a:lnTo>
                      <a:pt x="17428" y="8300"/>
                    </a:lnTo>
                    <a:lnTo>
                      <a:pt x="17177" y="8163"/>
                    </a:lnTo>
                    <a:lnTo>
                      <a:pt x="16909" y="8049"/>
                    </a:lnTo>
                    <a:lnTo>
                      <a:pt x="16610" y="7948"/>
                    </a:lnTo>
                    <a:lnTo>
                      <a:pt x="16294" y="7870"/>
                    </a:lnTo>
                    <a:lnTo>
                      <a:pt x="15954" y="7811"/>
                    </a:lnTo>
                    <a:lnTo>
                      <a:pt x="15590" y="7781"/>
                    </a:lnTo>
                    <a:lnTo>
                      <a:pt x="15202" y="7769"/>
                    </a:lnTo>
                    <a:close/>
                    <a:moveTo>
                      <a:pt x="4906" y="2381"/>
                    </a:moveTo>
                    <a:lnTo>
                      <a:pt x="4614" y="2399"/>
                    </a:lnTo>
                    <a:lnTo>
                      <a:pt x="4339" y="2452"/>
                    </a:lnTo>
                    <a:lnTo>
                      <a:pt x="4076" y="2542"/>
                    </a:lnTo>
                    <a:lnTo>
                      <a:pt x="3826" y="2649"/>
                    </a:lnTo>
                    <a:lnTo>
                      <a:pt x="3599" y="2798"/>
                    </a:lnTo>
                    <a:lnTo>
                      <a:pt x="3378" y="2966"/>
                    </a:lnTo>
                    <a:lnTo>
                      <a:pt x="3187" y="3156"/>
                    </a:lnTo>
                    <a:lnTo>
                      <a:pt x="3020" y="3365"/>
                    </a:lnTo>
                    <a:lnTo>
                      <a:pt x="2883" y="3604"/>
                    </a:lnTo>
                    <a:lnTo>
                      <a:pt x="2763" y="3855"/>
                    </a:lnTo>
                    <a:lnTo>
                      <a:pt x="2674" y="4117"/>
                    </a:lnTo>
                    <a:lnTo>
                      <a:pt x="2626" y="4392"/>
                    </a:lnTo>
                    <a:lnTo>
                      <a:pt x="2608" y="4684"/>
                    </a:lnTo>
                    <a:lnTo>
                      <a:pt x="2626" y="4970"/>
                    </a:lnTo>
                    <a:lnTo>
                      <a:pt x="2674" y="5251"/>
                    </a:lnTo>
                    <a:lnTo>
                      <a:pt x="2763" y="5513"/>
                    </a:lnTo>
                    <a:lnTo>
                      <a:pt x="2883" y="5758"/>
                    </a:lnTo>
                    <a:lnTo>
                      <a:pt x="3020" y="5997"/>
                    </a:lnTo>
                    <a:lnTo>
                      <a:pt x="3187" y="6206"/>
                    </a:lnTo>
                    <a:lnTo>
                      <a:pt x="3378" y="6396"/>
                    </a:lnTo>
                    <a:lnTo>
                      <a:pt x="3599" y="6570"/>
                    </a:lnTo>
                    <a:lnTo>
                      <a:pt x="3826" y="6713"/>
                    </a:lnTo>
                    <a:lnTo>
                      <a:pt x="4076" y="6826"/>
                    </a:lnTo>
                    <a:lnTo>
                      <a:pt x="4339" y="6910"/>
                    </a:lnTo>
                    <a:lnTo>
                      <a:pt x="4614" y="6963"/>
                    </a:lnTo>
                    <a:lnTo>
                      <a:pt x="4906" y="6981"/>
                    </a:lnTo>
                    <a:lnTo>
                      <a:pt x="5193" y="6963"/>
                    </a:lnTo>
                    <a:lnTo>
                      <a:pt x="5473" y="6910"/>
                    </a:lnTo>
                    <a:lnTo>
                      <a:pt x="5742" y="6826"/>
                    </a:lnTo>
                    <a:lnTo>
                      <a:pt x="5992" y="6713"/>
                    </a:lnTo>
                    <a:lnTo>
                      <a:pt x="6219" y="6570"/>
                    </a:lnTo>
                    <a:lnTo>
                      <a:pt x="6440" y="6396"/>
                    </a:lnTo>
                    <a:lnTo>
                      <a:pt x="6631" y="6206"/>
                    </a:lnTo>
                    <a:lnTo>
                      <a:pt x="6792" y="5997"/>
                    </a:lnTo>
                    <a:lnTo>
                      <a:pt x="6935" y="5758"/>
                    </a:lnTo>
                    <a:lnTo>
                      <a:pt x="7055" y="5513"/>
                    </a:lnTo>
                    <a:lnTo>
                      <a:pt x="7132" y="5251"/>
                    </a:lnTo>
                    <a:lnTo>
                      <a:pt x="7186" y="4970"/>
                    </a:lnTo>
                    <a:lnTo>
                      <a:pt x="7210" y="4684"/>
                    </a:lnTo>
                    <a:lnTo>
                      <a:pt x="7186" y="4392"/>
                    </a:lnTo>
                    <a:lnTo>
                      <a:pt x="7132" y="4117"/>
                    </a:lnTo>
                    <a:lnTo>
                      <a:pt x="7055" y="3855"/>
                    </a:lnTo>
                    <a:lnTo>
                      <a:pt x="6935" y="3604"/>
                    </a:lnTo>
                    <a:lnTo>
                      <a:pt x="6792" y="3365"/>
                    </a:lnTo>
                    <a:lnTo>
                      <a:pt x="6631" y="3156"/>
                    </a:lnTo>
                    <a:lnTo>
                      <a:pt x="6440" y="2966"/>
                    </a:lnTo>
                    <a:lnTo>
                      <a:pt x="6219" y="2798"/>
                    </a:lnTo>
                    <a:lnTo>
                      <a:pt x="5992" y="2649"/>
                    </a:lnTo>
                    <a:lnTo>
                      <a:pt x="5742" y="2542"/>
                    </a:lnTo>
                    <a:lnTo>
                      <a:pt x="5473" y="2452"/>
                    </a:lnTo>
                    <a:lnTo>
                      <a:pt x="5193" y="2399"/>
                    </a:lnTo>
                    <a:lnTo>
                      <a:pt x="4906" y="2381"/>
                    </a:lnTo>
                    <a:close/>
                    <a:moveTo>
                      <a:pt x="1958" y="0"/>
                    </a:moveTo>
                    <a:lnTo>
                      <a:pt x="19648" y="0"/>
                    </a:lnTo>
                    <a:lnTo>
                      <a:pt x="19917" y="24"/>
                    </a:lnTo>
                    <a:lnTo>
                      <a:pt x="20168" y="72"/>
                    </a:lnTo>
                    <a:lnTo>
                      <a:pt x="20412" y="161"/>
                    </a:lnTo>
                    <a:lnTo>
                      <a:pt x="20639" y="269"/>
                    </a:lnTo>
                    <a:lnTo>
                      <a:pt x="20848" y="412"/>
                    </a:lnTo>
                    <a:lnTo>
                      <a:pt x="21033" y="573"/>
                    </a:lnTo>
                    <a:lnTo>
                      <a:pt x="21194" y="764"/>
                    </a:lnTo>
                    <a:lnTo>
                      <a:pt x="21337" y="967"/>
                    </a:lnTo>
                    <a:lnTo>
                      <a:pt x="21451" y="1199"/>
                    </a:lnTo>
                    <a:lnTo>
                      <a:pt x="21534" y="1438"/>
                    </a:lnTo>
                    <a:lnTo>
                      <a:pt x="21588" y="1689"/>
                    </a:lnTo>
                    <a:lnTo>
                      <a:pt x="21600" y="1957"/>
                    </a:lnTo>
                    <a:lnTo>
                      <a:pt x="21600" y="19649"/>
                    </a:lnTo>
                    <a:lnTo>
                      <a:pt x="21588" y="19911"/>
                    </a:lnTo>
                    <a:lnTo>
                      <a:pt x="21534" y="20168"/>
                    </a:lnTo>
                    <a:lnTo>
                      <a:pt x="21451" y="20407"/>
                    </a:lnTo>
                    <a:lnTo>
                      <a:pt x="21337" y="20633"/>
                    </a:lnTo>
                    <a:lnTo>
                      <a:pt x="21194" y="20842"/>
                    </a:lnTo>
                    <a:lnTo>
                      <a:pt x="21033" y="21027"/>
                    </a:lnTo>
                    <a:lnTo>
                      <a:pt x="20848" y="21188"/>
                    </a:lnTo>
                    <a:lnTo>
                      <a:pt x="20639" y="21337"/>
                    </a:lnTo>
                    <a:lnTo>
                      <a:pt x="20412" y="21445"/>
                    </a:lnTo>
                    <a:lnTo>
                      <a:pt x="20168" y="21534"/>
                    </a:lnTo>
                    <a:lnTo>
                      <a:pt x="19917" y="21588"/>
                    </a:lnTo>
                    <a:lnTo>
                      <a:pt x="19648" y="21600"/>
                    </a:lnTo>
                    <a:lnTo>
                      <a:pt x="1958" y="21600"/>
                    </a:lnTo>
                    <a:lnTo>
                      <a:pt x="1689" y="21588"/>
                    </a:lnTo>
                    <a:lnTo>
                      <a:pt x="1438" y="21534"/>
                    </a:lnTo>
                    <a:lnTo>
                      <a:pt x="1194" y="21445"/>
                    </a:lnTo>
                    <a:lnTo>
                      <a:pt x="973" y="21337"/>
                    </a:lnTo>
                    <a:lnTo>
                      <a:pt x="764" y="21188"/>
                    </a:lnTo>
                    <a:lnTo>
                      <a:pt x="573" y="21027"/>
                    </a:lnTo>
                    <a:lnTo>
                      <a:pt x="406" y="20842"/>
                    </a:lnTo>
                    <a:lnTo>
                      <a:pt x="269" y="20633"/>
                    </a:lnTo>
                    <a:lnTo>
                      <a:pt x="155" y="20407"/>
                    </a:lnTo>
                    <a:lnTo>
                      <a:pt x="72" y="20168"/>
                    </a:lnTo>
                    <a:lnTo>
                      <a:pt x="18" y="19911"/>
                    </a:lnTo>
                    <a:lnTo>
                      <a:pt x="0" y="19649"/>
                    </a:lnTo>
                    <a:lnTo>
                      <a:pt x="0" y="1957"/>
                    </a:lnTo>
                    <a:lnTo>
                      <a:pt x="18" y="1689"/>
                    </a:lnTo>
                    <a:lnTo>
                      <a:pt x="72" y="1438"/>
                    </a:lnTo>
                    <a:lnTo>
                      <a:pt x="155" y="1199"/>
                    </a:lnTo>
                    <a:lnTo>
                      <a:pt x="269" y="967"/>
                    </a:lnTo>
                    <a:lnTo>
                      <a:pt x="406" y="764"/>
                    </a:lnTo>
                    <a:lnTo>
                      <a:pt x="573" y="573"/>
                    </a:lnTo>
                    <a:lnTo>
                      <a:pt x="764" y="412"/>
                    </a:lnTo>
                    <a:lnTo>
                      <a:pt x="973" y="269"/>
                    </a:lnTo>
                    <a:lnTo>
                      <a:pt x="1194" y="161"/>
                    </a:lnTo>
                    <a:lnTo>
                      <a:pt x="1438" y="72"/>
                    </a:lnTo>
                    <a:lnTo>
                      <a:pt x="1689" y="24"/>
                    </a:lnTo>
                    <a:lnTo>
                      <a:pt x="1958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8" name="Freeform 1536"/>
              <p:cNvSpPr/>
              <p:nvPr/>
            </p:nvSpPr>
            <p:spPr>
              <a:xfrm>
                <a:off x="-1" y="1"/>
                <a:ext cx="354665" cy="359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32" y="5876"/>
                    </a:moveTo>
                    <a:lnTo>
                      <a:pt x="12815" y="5900"/>
                    </a:lnTo>
                    <a:lnTo>
                      <a:pt x="12522" y="5956"/>
                    </a:lnTo>
                    <a:lnTo>
                      <a:pt x="12236" y="6048"/>
                    </a:lnTo>
                    <a:lnTo>
                      <a:pt x="11963" y="6171"/>
                    </a:lnTo>
                    <a:lnTo>
                      <a:pt x="11708" y="6324"/>
                    </a:lnTo>
                    <a:lnTo>
                      <a:pt x="11478" y="6508"/>
                    </a:lnTo>
                    <a:lnTo>
                      <a:pt x="11279" y="6717"/>
                    </a:lnTo>
                    <a:lnTo>
                      <a:pt x="11092" y="6944"/>
                    </a:lnTo>
                    <a:lnTo>
                      <a:pt x="10937" y="7196"/>
                    </a:lnTo>
                    <a:lnTo>
                      <a:pt x="10812" y="7466"/>
                    </a:lnTo>
                    <a:lnTo>
                      <a:pt x="10719" y="7755"/>
                    </a:lnTo>
                    <a:lnTo>
                      <a:pt x="10669" y="8049"/>
                    </a:lnTo>
                    <a:lnTo>
                      <a:pt x="10651" y="8362"/>
                    </a:lnTo>
                    <a:lnTo>
                      <a:pt x="10663" y="8651"/>
                    </a:lnTo>
                    <a:lnTo>
                      <a:pt x="10707" y="8927"/>
                    </a:lnTo>
                    <a:lnTo>
                      <a:pt x="10197" y="8891"/>
                    </a:lnTo>
                    <a:lnTo>
                      <a:pt x="9693" y="8811"/>
                    </a:lnTo>
                    <a:lnTo>
                      <a:pt x="9208" y="8694"/>
                    </a:lnTo>
                    <a:lnTo>
                      <a:pt x="8736" y="8547"/>
                    </a:lnTo>
                    <a:lnTo>
                      <a:pt x="8276" y="8369"/>
                    </a:lnTo>
                    <a:lnTo>
                      <a:pt x="7828" y="8160"/>
                    </a:lnTo>
                    <a:lnTo>
                      <a:pt x="7405" y="7914"/>
                    </a:lnTo>
                    <a:lnTo>
                      <a:pt x="7001" y="7656"/>
                    </a:lnTo>
                    <a:lnTo>
                      <a:pt x="6616" y="7356"/>
                    </a:lnTo>
                    <a:lnTo>
                      <a:pt x="6249" y="7036"/>
                    </a:lnTo>
                    <a:lnTo>
                      <a:pt x="5907" y="6699"/>
                    </a:lnTo>
                    <a:lnTo>
                      <a:pt x="5590" y="6336"/>
                    </a:lnTo>
                    <a:lnTo>
                      <a:pt x="5472" y="6557"/>
                    </a:lnTo>
                    <a:lnTo>
                      <a:pt x="5378" y="6803"/>
                    </a:lnTo>
                    <a:lnTo>
                      <a:pt x="5310" y="7055"/>
                    </a:lnTo>
                    <a:lnTo>
                      <a:pt x="5260" y="7319"/>
                    </a:lnTo>
                    <a:lnTo>
                      <a:pt x="5248" y="7589"/>
                    </a:lnTo>
                    <a:lnTo>
                      <a:pt x="5273" y="7902"/>
                    </a:lnTo>
                    <a:lnTo>
                      <a:pt x="5328" y="8209"/>
                    </a:lnTo>
                    <a:lnTo>
                      <a:pt x="5428" y="8498"/>
                    </a:lnTo>
                    <a:lnTo>
                      <a:pt x="5552" y="8774"/>
                    </a:lnTo>
                    <a:lnTo>
                      <a:pt x="5714" y="9032"/>
                    </a:lnTo>
                    <a:lnTo>
                      <a:pt x="5907" y="9259"/>
                    </a:lnTo>
                    <a:lnTo>
                      <a:pt x="6118" y="9468"/>
                    </a:lnTo>
                    <a:lnTo>
                      <a:pt x="6354" y="9652"/>
                    </a:lnTo>
                    <a:lnTo>
                      <a:pt x="6056" y="9627"/>
                    </a:lnTo>
                    <a:lnTo>
                      <a:pt x="5770" y="9560"/>
                    </a:lnTo>
                    <a:lnTo>
                      <a:pt x="5490" y="9462"/>
                    </a:lnTo>
                    <a:lnTo>
                      <a:pt x="5229" y="9345"/>
                    </a:lnTo>
                    <a:lnTo>
                      <a:pt x="5229" y="9376"/>
                    </a:lnTo>
                    <a:lnTo>
                      <a:pt x="5248" y="9695"/>
                    </a:lnTo>
                    <a:lnTo>
                      <a:pt x="5310" y="10002"/>
                    </a:lnTo>
                    <a:lnTo>
                      <a:pt x="5409" y="10303"/>
                    </a:lnTo>
                    <a:lnTo>
                      <a:pt x="5540" y="10579"/>
                    </a:lnTo>
                    <a:lnTo>
                      <a:pt x="5708" y="10837"/>
                    </a:lnTo>
                    <a:lnTo>
                      <a:pt x="5901" y="11070"/>
                    </a:lnTo>
                    <a:lnTo>
                      <a:pt x="6118" y="11279"/>
                    </a:lnTo>
                    <a:lnTo>
                      <a:pt x="6373" y="11463"/>
                    </a:lnTo>
                    <a:lnTo>
                      <a:pt x="6634" y="11610"/>
                    </a:lnTo>
                    <a:lnTo>
                      <a:pt x="6920" y="11727"/>
                    </a:lnTo>
                    <a:lnTo>
                      <a:pt x="7225" y="11807"/>
                    </a:lnTo>
                    <a:lnTo>
                      <a:pt x="7013" y="11856"/>
                    </a:lnTo>
                    <a:lnTo>
                      <a:pt x="6790" y="11887"/>
                    </a:lnTo>
                    <a:lnTo>
                      <a:pt x="6566" y="11893"/>
                    </a:lnTo>
                    <a:lnTo>
                      <a:pt x="6330" y="11881"/>
                    </a:lnTo>
                    <a:lnTo>
                      <a:pt x="6099" y="11850"/>
                    </a:lnTo>
                    <a:lnTo>
                      <a:pt x="6218" y="12138"/>
                    </a:lnTo>
                    <a:lnTo>
                      <a:pt x="6367" y="12409"/>
                    </a:lnTo>
                    <a:lnTo>
                      <a:pt x="6541" y="12660"/>
                    </a:lnTo>
                    <a:lnTo>
                      <a:pt x="6740" y="12881"/>
                    </a:lnTo>
                    <a:lnTo>
                      <a:pt x="6970" y="13078"/>
                    </a:lnTo>
                    <a:lnTo>
                      <a:pt x="7231" y="13244"/>
                    </a:lnTo>
                    <a:lnTo>
                      <a:pt x="7498" y="13379"/>
                    </a:lnTo>
                    <a:lnTo>
                      <a:pt x="7797" y="13483"/>
                    </a:lnTo>
                    <a:lnTo>
                      <a:pt x="8102" y="13551"/>
                    </a:lnTo>
                    <a:lnTo>
                      <a:pt x="8425" y="13575"/>
                    </a:lnTo>
                    <a:lnTo>
                      <a:pt x="8095" y="13815"/>
                    </a:lnTo>
                    <a:lnTo>
                      <a:pt x="7747" y="14023"/>
                    </a:lnTo>
                    <a:lnTo>
                      <a:pt x="7380" y="14208"/>
                    </a:lnTo>
                    <a:lnTo>
                      <a:pt x="7001" y="14361"/>
                    </a:lnTo>
                    <a:lnTo>
                      <a:pt x="6603" y="14484"/>
                    </a:lnTo>
                    <a:lnTo>
                      <a:pt x="6187" y="14570"/>
                    </a:lnTo>
                    <a:lnTo>
                      <a:pt x="5770" y="14625"/>
                    </a:lnTo>
                    <a:lnTo>
                      <a:pt x="5335" y="14644"/>
                    </a:lnTo>
                    <a:lnTo>
                      <a:pt x="5042" y="14631"/>
                    </a:lnTo>
                    <a:lnTo>
                      <a:pt x="4744" y="14601"/>
                    </a:lnTo>
                    <a:lnTo>
                      <a:pt x="5161" y="14852"/>
                    </a:lnTo>
                    <a:lnTo>
                      <a:pt x="5608" y="15073"/>
                    </a:lnTo>
                    <a:lnTo>
                      <a:pt x="6062" y="15270"/>
                    </a:lnTo>
                    <a:lnTo>
                      <a:pt x="6535" y="15429"/>
                    </a:lnTo>
                    <a:lnTo>
                      <a:pt x="7020" y="15558"/>
                    </a:lnTo>
                    <a:lnTo>
                      <a:pt x="7517" y="15644"/>
                    </a:lnTo>
                    <a:lnTo>
                      <a:pt x="8033" y="15706"/>
                    </a:lnTo>
                    <a:lnTo>
                      <a:pt x="8555" y="15724"/>
                    </a:lnTo>
                    <a:lnTo>
                      <a:pt x="9072" y="15706"/>
                    </a:lnTo>
                    <a:lnTo>
                      <a:pt x="9575" y="15657"/>
                    </a:lnTo>
                    <a:lnTo>
                      <a:pt x="10054" y="15577"/>
                    </a:lnTo>
                    <a:lnTo>
                      <a:pt x="10514" y="15466"/>
                    </a:lnTo>
                    <a:lnTo>
                      <a:pt x="10955" y="15331"/>
                    </a:lnTo>
                    <a:lnTo>
                      <a:pt x="11384" y="15172"/>
                    </a:lnTo>
                    <a:lnTo>
                      <a:pt x="11789" y="14981"/>
                    </a:lnTo>
                    <a:lnTo>
                      <a:pt x="12174" y="14772"/>
                    </a:lnTo>
                    <a:lnTo>
                      <a:pt x="12541" y="14533"/>
                    </a:lnTo>
                    <a:lnTo>
                      <a:pt x="12883" y="14287"/>
                    </a:lnTo>
                    <a:lnTo>
                      <a:pt x="13212" y="14017"/>
                    </a:lnTo>
                    <a:lnTo>
                      <a:pt x="13517" y="13723"/>
                    </a:lnTo>
                    <a:lnTo>
                      <a:pt x="13803" y="13422"/>
                    </a:lnTo>
                    <a:lnTo>
                      <a:pt x="14070" y="13096"/>
                    </a:lnTo>
                    <a:lnTo>
                      <a:pt x="14319" y="12765"/>
                    </a:lnTo>
                    <a:lnTo>
                      <a:pt x="14537" y="12421"/>
                    </a:lnTo>
                    <a:lnTo>
                      <a:pt x="14748" y="12065"/>
                    </a:lnTo>
                    <a:lnTo>
                      <a:pt x="14928" y="11696"/>
                    </a:lnTo>
                    <a:lnTo>
                      <a:pt x="15096" y="11328"/>
                    </a:lnTo>
                    <a:lnTo>
                      <a:pt x="15233" y="10953"/>
                    </a:lnTo>
                    <a:lnTo>
                      <a:pt x="15351" y="10573"/>
                    </a:lnTo>
                    <a:lnTo>
                      <a:pt x="15451" y="10186"/>
                    </a:lnTo>
                    <a:lnTo>
                      <a:pt x="15525" y="9799"/>
                    </a:lnTo>
                    <a:lnTo>
                      <a:pt x="15581" y="9419"/>
                    </a:lnTo>
                    <a:lnTo>
                      <a:pt x="15612" y="9032"/>
                    </a:lnTo>
                    <a:lnTo>
                      <a:pt x="15625" y="8651"/>
                    </a:lnTo>
                    <a:lnTo>
                      <a:pt x="15619" y="8332"/>
                    </a:lnTo>
                    <a:lnTo>
                      <a:pt x="15905" y="8111"/>
                    </a:lnTo>
                    <a:lnTo>
                      <a:pt x="16166" y="7871"/>
                    </a:lnTo>
                    <a:lnTo>
                      <a:pt x="16421" y="7613"/>
                    </a:lnTo>
                    <a:lnTo>
                      <a:pt x="16645" y="7337"/>
                    </a:lnTo>
                    <a:lnTo>
                      <a:pt x="16856" y="7049"/>
                    </a:lnTo>
                    <a:lnTo>
                      <a:pt x="16520" y="7184"/>
                    </a:lnTo>
                    <a:lnTo>
                      <a:pt x="16166" y="7294"/>
                    </a:lnTo>
                    <a:lnTo>
                      <a:pt x="15805" y="7374"/>
                    </a:lnTo>
                    <a:lnTo>
                      <a:pt x="15432" y="7435"/>
                    </a:lnTo>
                    <a:lnTo>
                      <a:pt x="15681" y="7270"/>
                    </a:lnTo>
                    <a:lnTo>
                      <a:pt x="15905" y="7073"/>
                    </a:lnTo>
                    <a:lnTo>
                      <a:pt x="16097" y="6852"/>
                    </a:lnTo>
                    <a:lnTo>
                      <a:pt x="16278" y="6606"/>
                    </a:lnTo>
                    <a:lnTo>
                      <a:pt x="16421" y="6342"/>
                    </a:lnTo>
                    <a:lnTo>
                      <a:pt x="16526" y="6060"/>
                    </a:lnTo>
                    <a:lnTo>
                      <a:pt x="16153" y="6263"/>
                    </a:lnTo>
                    <a:lnTo>
                      <a:pt x="15768" y="6422"/>
                    </a:lnTo>
                    <a:lnTo>
                      <a:pt x="15364" y="6557"/>
                    </a:lnTo>
                    <a:lnTo>
                      <a:pt x="14947" y="6662"/>
                    </a:lnTo>
                    <a:lnTo>
                      <a:pt x="14742" y="6465"/>
                    </a:lnTo>
                    <a:lnTo>
                      <a:pt x="14512" y="6293"/>
                    </a:lnTo>
                    <a:lnTo>
                      <a:pt x="14269" y="6152"/>
                    </a:lnTo>
                    <a:lnTo>
                      <a:pt x="14008" y="6042"/>
                    </a:lnTo>
                    <a:lnTo>
                      <a:pt x="13722" y="5950"/>
                    </a:lnTo>
                    <a:lnTo>
                      <a:pt x="13430" y="5900"/>
                    </a:lnTo>
                    <a:lnTo>
                      <a:pt x="13132" y="5876"/>
                    </a:lnTo>
                    <a:close/>
                    <a:moveTo>
                      <a:pt x="10806" y="0"/>
                    </a:moveTo>
                    <a:lnTo>
                      <a:pt x="11484" y="31"/>
                    </a:lnTo>
                    <a:lnTo>
                      <a:pt x="12155" y="92"/>
                    </a:lnTo>
                    <a:lnTo>
                      <a:pt x="12808" y="190"/>
                    </a:lnTo>
                    <a:lnTo>
                      <a:pt x="13461" y="332"/>
                    </a:lnTo>
                    <a:lnTo>
                      <a:pt x="14089" y="516"/>
                    </a:lnTo>
                    <a:lnTo>
                      <a:pt x="14705" y="731"/>
                    </a:lnTo>
                    <a:lnTo>
                      <a:pt x="15295" y="989"/>
                    </a:lnTo>
                    <a:lnTo>
                      <a:pt x="15880" y="1271"/>
                    </a:lnTo>
                    <a:lnTo>
                      <a:pt x="16433" y="1590"/>
                    </a:lnTo>
                    <a:lnTo>
                      <a:pt x="16968" y="1940"/>
                    </a:lnTo>
                    <a:lnTo>
                      <a:pt x="17478" y="2327"/>
                    </a:lnTo>
                    <a:lnTo>
                      <a:pt x="17969" y="2732"/>
                    </a:lnTo>
                    <a:lnTo>
                      <a:pt x="18435" y="3168"/>
                    </a:lnTo>
                    <a:lnTo>
                      <a:pt x="18870" y="3635"/>
                    </a:lnTo>
                    <a:lnTo>
                      <a:pt x="19281" y="4120"/>
                    </a:lnTo>
                    <a:lnTo>
                      <a:pt x="19666" y="4636"/>
                    </a:lnTo>
                    <a:lnTo>
                      <a:pt x="20021" y="5176"/>
                    </a:lnTo>
                    <a:lnTo>
                      <a:pt x="20338" y="5728"/>
                    </a:lnTo>
                    <a:lnTo>
                      <a:pt x="20618" y="6312"/>
                    </a:lnTo>
                    <a:lnTo>
                      <a:pt x="20879" y="6901"/>
                    </a:lnTo>
                    <a:lnTo>
                      <a:pt x="21096" y="7521"/>
                    </a:lnTo>
                    <a:lnTo>
                      <a:pt x="21277" y="8148"/>
                    </a:lnTo>
                    <a:lnTo>
                      <a:pt x="21420" y="8786"/>
                    </a:lnTo>
                    <a:lnTo>
                      <a:pt x="21519" y="9449"/>
                    </a:lnTo>
                    <a:lnTo>
                      <a:pt x="21581" y="10118"/>
                    </a:lnTo>
                    <a:lnTo>
                      <a:pt x="21600" y="10800"/>
                    </a:lnTo>
                    <a:lnTo>
                      <a:pt x="21581" y="11482"/>
                    </a:lnTo>
                    <a:lnTo>
                      <a:pt x="21519" y="12151"/>
                    </a:lnTo>
                    <a:lnTo>
                      <a:pt x="21420" y="12814"/>
                    </a:lnTo>
                    <a:lnTo>
                      <a:pt x="21277" y="13452"/>
                    </a:lnTo>
                    <a:lnTo>
                      <a:pt x="21096" y="14085"/>
                    </a:lnTo>
                    <a:lnTo>
                      <a:pt x="20879" y="14699"/>
                    </a:lnTo>
                    <a:lnTo>
                      <a:pt x="20618" y="15294"/>
                    </a:lnTo>
                    <a:lnTo>
                      <a:pt x="20338" y="15872"/>
                    </a:lnTo>
                    <a:lnTo>
                      <a:pt x="20021" y="16424"/>
                    </a:lnTo>
                    <a:lnTo>
                      <a:pt x="19666" y="16964"/>
                    </a:lnTo>
                    <a:lnTo>
                      <a:pt x="19281" y="17480"/>
                    </a:lnTo>
                    <a:lnTo>
                      <a:pt x="18870" y="17965"/>
                    </a:lnTo>
                    <a:lnTo>
                      <a:pt x="18435" y="18432"/>
                    </a:lnTo>
                    <a:lnTo>
                      <a:pt x="17969" y="18874"/>
                    </a:lnTo>
                    <a:lnTo>
                      <a:pt x="17478" y="19279"/>
                    </a:lnTo>
                    <a:lnTo>
                      <a:pt x="16968" y="19660"/>
                    </a:lnTo>
                    <a:lnTo>
                      <a:pt x="16433" y="20016"/>
                    </a:lnTo>
                    <a:lnTo>
                      <a:pt x="15880" y="20329"/>
                    </a:lnTo>
                    <a:lnTo>
                      <a:pt x="15295" y="20611"/>
                    </a:lnTo>
                    <a:lnTo>
                      <a:pt x="14705" y="20869"/>
                    </a:lnTo>
                    <a:lnTo>
                      <a:pt x="14089" y="21084"/>
                    </a:lnTo>
                    <a:lnTo>
                      <a:pt x="13461" y="21268"/>
                    </a:lnTo>
                    <a:lnTo>
                      <a:pt x="12808" y="21410"/>
                    </a:lnTo>
                    <a:lnTo>
                      <a:pt x="12155" y="21514"/>
                    </a:lnTo>
                    <a:lnTo>
                      <a:pt x="11484" y="21575"/>
                    </a:lnTo>
                    <a:lnTo>
                      <a:pt x="10806" y="21600"/>
                    </a:lnTo>
                    <a:lnTo>
                      <a:pt x="10122" y="21575"/>
                    </a:lnTo>
                    <a:lnTo>
                      <a:pt x="9445" y="21514"/>
                    </a:lnTo>
                    <a:lnTo>
                      <a:pt x="8792" y="21410"/>
                    </a:lnTo>
                    <a:lnTo>
                      <a:pt x="8145" y="21268"/>
                    </a:lnTo>
                    <a:lnTo>
                      <a:pt x="7511" y="21084"/>
                    </a:lnTo>
                    <a:lnTo>
                      <a:pt x="6902" y="20869"/>
                    </a:lnTo>
                    <a:lnTo>
                      <a:pt x="6305" y="20611"/>
                    </a:lnTo>
                    <a:lnTo>
                      <a:pt x="5726" y="20329"/>
                    </a:lnTo>
                    <a:lnTo>
                      <a:pt x="5167" y="20016"/>
                    </a:lnTo>
                    <a:lnTo>
                      <a:pt x="4632" y="19660"/>
                    </a:lnTo>
                    <a:lnTo>
                      <a:pt x="4122" y="19279"/>
                    </a:lnTo>
                    <a:lnTo>
                      <a:pt x="3637" y="18874"/>
                    </a:lnTo>
                    <a:lnTo>
                      <a:pt x="3171" y="18432"/>
                    </a:lnTo>
                    <a:lnTo>
                      <a:pt x="2730" y="17965"/>
                    </a:lnTo>
                    <a:lnTo>
                      <a:pt x="2319" y="17480"/>
                    </a:lnTo>
                    <a:lnTo>
                      <a:pt x="1940" y="16964"/>
                    </a:lnTo>
                    <a:lnTo>
                      <a:pt x="1585" y="16424"/>
                    </a:lnTo>
                    <a:lnTo>
                      <a:pt x="1268" y="15872"/>
                    </a:lnTo>
                    <a:lnTo>
                      <a:pt x="976" y="15294"/>
                    </a:lnTo>
                    <a:lnTo>
                      <a:pt x="727" y="14699"/>
                    </a:lnTo>
                    <a:lnTo>
                      <a:pt x="516" y="14085"/>
                    </a:lnTo>
                    <a:lnTo>
                      <a:pt x="330" y="13452"/>
                    </a:lnTo>
                    <a:lnTo>
                      <a:pt x="187" y="12814"/>
                    </a:lnTo>
                    <a:lnTo>
                      <a:pt x="87" y="12151"/>
                    </a:lnTo>
                    <a:lnTo>
                      <a:pt x="19" y="11482"/>
                    </a:lnTo>
                    <a:lnTo>
                      <a:pt x="0" y="10800"/>
                    </a:lnTo>
                    <a:lnTo>
                      <a:pt x="19" y="10118"/>
                    </a:lnTo>
                    <a:lnTo>
                      <a:pt x="87" y="9449"/>
                    </a:lnTo>
                    <a:lnTo>
                      <a:pt x="187" y="8786"/>
                    </a:lnTo>
                    <a:lnTo>
                      <a:pt x="330" y="8148"/>
                    </a:lnTo>
                    <a:lnTo>
                      <a:pt x="516" y="7521"/>
                    </a:lnTo>
                    <a:lnTo>
                      <a:pt x="727" y="6901"/>
                    </a:lnTo>
                    <a:lnTo>
                      <a:pt x="976" y="6312"/>
                    </a:lnTo>
                    <a:lnTo>
                      <a:pt x="1268" y="5728"/>
                    </a:lnTo>
                    <a:lnTo>
                      <a:pt x="1585" y="5176"/>
                    </a:lnTo>
                    <a:lnTo>
                      <a:pt x="1940" y="4636"/>
                    </a:lnTo>
                    <a:lnTo>
                      <a:pt x="2319" y="4120"/>
                    </a:lnTo>
                    <a:lnTo>
                      <a:pt x="2730" y="3635"/>
                    </a:lnTo>
                    <a:lnTo>
                      <a:pt x="3171" y="3168"/>
                    </a:lnTo>
                    <a:lnTo>
                      <a:pt x="3637" y="2732"/>
                    </a:lnTo>
                    <a:lnTo>
                      <a:pt x="4122" y="2327"/>
                    </a:lnTo>
                    <a:lnTo>
                      <a:pt x="4632" y="1940"/>
                    </a:lnTo>
                    <a:lnTo>
                      <a:pt x="5167" y="1590"/>
                    </a:lnTo>
                    <a:lnTo>
                      <a:pt x="5726" y="1271"/>
                    </a:lnTo>
                    <a:lnTo>
                      <a:pt x="6305" y="989"/>
                    </a:lnTo>
                    <a:lnTo>
                      <a:pt x="6902" y="731"/>
                    </a:lnTo>
                    <a:lnTo>
                      <a:pt x="7511" y="516"/>
                    </a:lnTo>
                    <a:lnTo>
                      <a:pt x="8145" y="332"/>
                    </a:lnTo>
                    <a:lnTo>
                      <a:pt x="8792" y="190"/>
                    </a:lnTo>
                    <a:lnTo>
                      <a:pt x="9445" y="92"/>
                    </a:lnTo>
                    <a:lnTo>
                      <a:pt x="10122" y="31"/>
                    </a:lnTo>
                    <a:lnTo>
                      <a:pt x="10806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9" name="Freeform 6"/>
              <p:cNvSpPr/>
              <p:nvPr/>
            </p:nvSpPr>
            <p:spPr>
              <a:xfrm>
                <a:off x="485145" y="-1"/>
                <a:ext cx="352949" cy="357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57" y="4908"/>
                    </a:moveTo>
                    <a:lnTo>
                      <a:pt x="11445" y="4914"/>
                    </a:lnTo>
                    <a:lnTo>
                      <a:pt x="11161" y="4947"/>
                    </a:lnTo>
                    <a:lnTo>
                      <a:pt x="10896" y="5012"/>
                    </a:lnTo>
                    <a:lnTo>
                      <a:pt x="10658" y="5084"/>
                    </a:lnTo>
                    <a:lnTo>
                      <a:pt x="10439" y="5175"/>
                    </a:lnTo>
                    <a:lnTo>
                      <a:pt x="10241" y="5279"/>
                    </a:lnTo>
                    <a:lnTo>
                      <a:pt x="10069" y="5403"/>
                    </a:lnTo>
                    <a:lnTo>
                      <a:pt x="9903" y="5540"/>
                    </a:lnTo>
                    <a:lnTo>
                      <a:pt x="9764" y="5677"/>
                    </a:lnTo>
                    <a:lnTo>
                      <a:pt x="9638" y="5833"/>
                    </a:lnTo>
                    <a:lnTo>
                      <a:pt x="9526" y="5996"/>
                    </a:lnTo>
                    <a:lnTo>
                      <a:pt x="9440" y="6166"/>
                    </a:lnTo>
                    <a:lnTo>
                      <a:pt x="9354" y="6342"/>
                    </a:lnTo>
                    <a:lnTo>
                      <a:pt x="9287" y="6518"/>
                    </a:lnTo>
                    <a:lnTo>
                      <a:pt x="9234" y="6694"/>
                    </a:lnTo>
                    <a:lnTo>
                      <a:pt x="9195" y="6870"/>
                    </a:lnTo>
                    <a:lnTo>
                      <a:pt x="9162" y="7046"/>
                    </a:lnTo>
                    <a:lnTo>
                      <a:pt x="9142" y="7215"/>
                    </a:lnTo>
                    <a:lnTo>
                      <a:pt x="9129" y="7378"/>
                    </a:lnTo>
                    <a:lnTo>
                      <a:pt x="9129" y="8968"/>
                    </a:lnTo>
                    <a:lnTo>
                      <a:pt x="7891" y="8968"/>
                    </a:lnTo>
                    <a:lnTo>
                      <a:pt x="7891" y="11178"/>
                    </a:lnTo>
                    <a:lnTo>
                      <a:pt x="9129" y="11178"/>
                    </a:lnTo>
                    <a:lnTo>
                      <a:pt x="9129" y="17442"/>
                    </a:lnTo>
                    <a:lnTo>
                      <a:pt x="11730" y="17442"/>
                    </a:lnTo>
                    <a:lnTo>
                      <a:pt x="11730" y="11178"/>
                    </a:lnTo>
                    <a:lnTo>
                      <a:pt x="13484" y="11178"/>
                    </a:lnTo>
                    <a:lnTo>
                      <a:pt x="13716" y="8968"/>
                    </a:lnTo>
                    <a:lnTo>
                      <a:pt x="11730" y="8968"/>
                    </a:lnTo>
                    <a:lnTo>
                      <a:pt x="11730" y="7665"/>
                    </a:lnTo>
                    <a:lnTo>
                      <a:pt x="11743" y="7515"/>
                    </a:lnTo>
                    <a:lnTo>
                      <a:pt x="11776" y="7398"/>
                    </a:lnTo>
                    <a:lnTo>
                      <a:pt x="11823" y="7293"/>
                    </a:lnTo>
                    <a:lnTo>
                      <a:pt x="11882" y="7215"/>
                    </a:lnTo>
                    <a:lnTo>
                      <a:pt x="11955" y="7150"/>
                    </a:lnTo>
                    <a:lnTo>
                      <a:pt x="12041" y="7111"/>
                    </a:lnTo>
                    <a:lnTo>
                      <a:pt x="12121" y="7085"/>
                    </a:lnTo>
                    <a:lnTo>
                      <a:pt x="12200" y="7072"/>
                    </a:lnTo>
                    <a:lnTo>
                      <a:pt x="12279" y="7065"/>
                    </a:lnTo>
                    <a:lnTo>
                      <a:pt x="13676" y="7065"/>
                    </a:lnTo>
                    <a:lnTo>
                      <a:pt x="13676" y="4914"/>
                    </a:lnTo>
                    <a:lnTo>
                      <a:pt x="11757" y="4908"/>
                    </a:lnTo>
                    <a:close/>
                    <a:moveTo>
                      <a:pt x="10803" y="0"/>
                    </a:moveTo>
                    <a:lnTo>
                      <a:pt x="11485" y="26"/>
                    </a:lnTo>
                    <a:lnTo>
                      <a:pt x="12154" y="85"/>
                    </a:lnTo>
                    <a:lnTo>
                      <a:pt x="12809" y="189"/>
                    </a:lnTo>
                    <a:lnTo>
                      <a:pt x="13458" y="332"/>
                    </a:lnTo>
                    <a:lnTo>
                      <a:pt x="14087" y="515"/>
                    </a:lnTo>
                    <a:lnTo>
                      <a:pt x="14702" y="730"/>
                    </a:lnTo>
                    <a:lnTo>
                      <a:pt x="15291" y="984"/>
                    </a:lnTo>
                    <a:lnTo>
                      <a:pt x="15874" y="1271"/>
                    </a:lnTo>
                    <a:lnTo>
                      <a:pt x="16430" y="1584"/>
                    </a:lnTo>
                    <a:lnTo>
                      <a:pt x="16960" y="1936"/>
                    </a:lnTo>
                    <a:lnTo>
                      <a:pt x="17476" y="2320"/>
                    </a:lnTo>
                    <a:lnTo>
                      <a:pt x="17972" y="2724"/>
                    </a:lnTo>
                    <a:lnTo>
                      <a:pt x="18436" y="3168"/>
                    </a:lnTo>
                    <a:lnTo>
                      <a:pt x="18866" y="3630"/>
                    </a:lnTo>
                    <a:lnTo>
                      <a:pt x="19276" y="4119"/>
                    </a:lnTo>
                    <a:lnTo>
                      <a:pt x="19667" y="4634"/>
                    </a:lnTo>
                    <a:lnTo>
                      <a:pt x="20018" y="5175"/>
                    </a:lnTo>
                    <a:lnTo>
                      <a:pt x="20336" y="5729"/>
                    </a:lnTo>
                    <a:lnTo>
                      <a:pt x="20620" y="6309"/>
                    </a:lnTo>
                    <a:lnTo>
                      <a:pt x="20872" y="6902"/>
                    </a:lnTo>
                    <a:lnTo>
                      <a:pt x="21090" y="7515"/>
                    </a:lnTo>
                    <a:lnTo>
                      <a:pt x="21276" y="8147"/>
                    </a:lnTo>
                    <a:lnTo>
                      <a:pt x="21415" y="8786"/>
                    </a:lnTo>
                    <a:lnTo>
                      <a:pt x="21514" y="9451"/>
                    </a:lnTo>
                    <a:lnTo>
                      <a:pt x="21574" y="10116"/>
                    </a:lnTo>
                    <a:lnTo>
                      <a:pt x="21600" y="10800"/>
                    </a:lnTo>
                    <a:lnTo>
                      <a:pt x="21574" y="11484"/>
                    </a:lnTo>
                    <a:lnTo>
                      <a:pt x="21514" y="12149"/>
                    </a:lnTo>
                    <a:lnTo>
                      <a:pt x="21415" y="12814"/>
                    </a:lnTo>
                    <a:lnTo>
                      <a:pt x="21276" y="13453"/>
                    </a:lnTo>
                    <a:lnTo>
                      <a:pt x="21090" y="14085"/>
                    </a:lnTo>
                    <a:lnTo>
                      <a:pt x="20872" y="14698"/>
                    </a:lnTo>
                    <a:lnTo>
                      <a:pt x="20620" y="15291"/>
                    </a:lnTo>
                    <a:lnTo>
                      <a:pt x="20336" y="15871"/>
                    </a:lnTo>
                    <a:lnTo>
                      <a:pt x="20018" y="16425"/>
                    </a:lnTo>
                    <a:lnTo>
                      <a:pt x="19667" y="16966"/>
                    </a:lnTo>
                    <a:lnTo>
                      <a:pt x="19276" y="17481"/>
                    </a:lnTo>
                    <a:lnTo>
                      <a:pt x="18866" y="17970"/>
                    </a:lnTo>
                    <a:lnTo>
                      <a:pt x="18436" y="18432"/>
                    </a:lnTo>
                    <a:lnTo>
                      <a:pt x="17972" y="18869"/>
                    </a:lnTo>
                    <a:lnTo>
                      <a:pt x="17476" y="19280"/>
                    </a:lnTo>
                    <a:lnTo>
                      <a:pt x="16960" y="19664"/>
                    </a:lnTo>
                    <a:lnTo>
                      <a:pt x="16430" y="20016"/>
                    </a:lnTo>
                    <a:lnTo>
                      <a:pt x="15874" y="20329"/>
                    </a:lnTo>
                    <a:lnTo>
                      <a:pt x="15291" y="20616"/>
                    </a:lnTo>
                    <a:lnTo>
                      <a:pt x="14702" y="20870"/>
                    </a:lnTo>
                    <a:lnTo>
                      <a:pt x="14087" y="21085"/>
                    </a:lnTo>
                    <a:lnTo>
                      <a:pt x="13458" y="21268"/>
                    </a:lnTo>
                    <a:lnTo>
                      <a:pt x="12809" y="21411"/>
                    </a:lnTo>
                    <a:lnTo>
                      <a:pt x="12154" y="21515"/>
                    </a:lnTo>
                    <a:lnTo>
                      <a:pt x="11485" y="21574"/>
                    </a:lnTo>
                    <a:lnTo>
                      <a:pt x="10803" y="21600"/>
                    </a:lnTo>
                    <a:lnTo>
                      <a:pt x="10121" y="21574"/>
                    </a:lnTo>
                    <a:lnTo>
                      <a:pt x="9446" y="21515"/>
                    </a:lnTo>
                    <a:lnTo>
                      <a:pt x="8791" y="21411"/>
                    </a:lnTo>
                    <a:lnTo>
                      <a:pt x="8149" y="21268"/>
                    </a:lnTo>
                    <a:lnTo>
                      <a:pt x="7513" y="21085"/>
                    </a:lnTo>
                    <a:lnTo>
                      <a:pt x="6904" y="20870"/>
                    </a:lnTo>
                    <a:lnTo>
                      <a:pt x="6302" y="20616"/>
                    </a:lnTo>
                    <a:lnTo>
                      <a:pt x="5726" y="20329"/>
                    </a:lnTo>
                    <a:lnTo>
                      <a:pt x="5170" y="20016"/>
                    </a:lnTo>
                    <a:lnTo>
                      <a:pt x="4634" y="19664"/>
                    </a:lnTo>
                    <a:lnTo>
                      <a:pt x="4117" y="19280"/>
                    </a:lnTo>
                    <a:lnTo>
                      <a:pt x="3634" y="18869"/>
                    </a:lnTo>
                    <a:lnTo>
                      <a:pt x="3171" y="18432"/>
                    </a:lnTo>
                    <a:lnTo>
                      <a:pt x="2727" y="17970"/>
                    </a:lnTo>
                    <a:lnTo>
                      <a:pt x="2317" y="17481"/>
                    </a:lnTo>
                    <a:lnTo>
                      <a:pt x="1940" y="16966"/>
                    </a:lnTo>
                    <a:lnTo>
                      <a:pt x="1589" y="16425"/>
                    </a:lnTo>
                    <a:lnTo>
                      <a:pt x="1271" y="15871"/>
                    </a:lnTo>
                    <a:lnTo>
                      <a:pt x="980" y="15291"/>
                    </a:lnTo>
                    <a:lnTo>
                      <a:pt x="728" y="14698"/>
                    </a:lnTo>
                    <a:lnTo>
                      <a:pt x="516" y="14085"/>
                    </a:lnTo>
                    <a:lnTo>
                      <a:pt x="331" y="13453"/>
                    </a:lnTo>
                    <a:lnTo>
                      <a:pt x="192" y="12814"/>
                    </a:lnTo>
                    <a:lnTo>
                      <a:pt x="86" y="12149"/>
                    </a:lnTo>
                    <a:lnTo>
                      <a:pt x="20" y="11484"/>
                    </a:lnTo>
                    <a:lnTo>
                      <a:pt x="0" y="10800"/>
                    </a:lnTo>
                    <a:lnTo>
                      <a:pt x="20" y="10116"/>
                    </a:lnTo>
                    <a:lnTo>
                      <a:pt x="86" y="9451"/>
                    </a:lnTo>
                    <a:lnTo>
                      <a:pt x="192" y="8786"/>
                    </a:lnTo>
                    <a:lnTo>
                      <a:pt x="331" y="8147"/>
                    </a:lnTo>
                    <a:lnTo>
                      <a:pt x="516" y="7515"/>
                    </a:lnTo>
                    <a:lnTo>
                      <a:pt x="728" y="6902"/>
                    </a:lnTo>
                    <a:lnTo>
                      <a:pt x="980" y="6309"/>
                    </a:lnTo>
                    <a:lnTo>
                      <a:pt x="1271" y="5729"/>
                    </a:lnTo>
                    <a:lnTo>
                      <a:pt x="1589" y="5175"/>
                    </a:lnTo>
                    <a:lnTo>
                      <a:pt x="1940" y="4634"/>
                    </a:lnTo>
                    <a:lnTo>
                      <a:pt x="2317" y="4119"/>
                    </a:lnTo>
                    <a:lnTo>
                      <a:pt x="2727" y="3630"/>
                    </a:lnTo>
                    <a:lnTo>
                      <a:pt x="3171" y="3168"/>
                    </a:lnTo>
                    <a:lnTo>
                      <a:pt x="3634" y="2724"/>
                    </a:lnTo>
                    <a:lnTo>
                      <a:pt x="4117" y="2320"/>
                    </a:lnTo>
                    <a:lnTo>
                      <a:pt x="4634" y="1936"/>
                    </a:lnTo>
                    <a:lnTo>
                      <a:pt x="5170" y="1584"/>
                    </a:lnTo>
                    <a:lnTo>
                      <a:pt x="5726" y="1271"/>
                    </a:lnTo>
                    <a:lnTo>
                      <a:pt x="6302" y="984"/>
                    </a:lnTo>
                    <a:lnTo>
                      <a:pt x="6904" y="730"/>
                    </a:lnTo>
                    <a:lnTo>
                      <a:pt x="7513" y="515"/>
                    </a:lnTo>
                    <a:lnTo>
                      <a:pt x="8149" y="332"/>
                    </a:lnTo>
                    <a:lnTo>
                      <a:pt x="8791" y="189"/>
                    </a:lnTo>
                    <a:lnTo>
                      <a:pt x="9446" y="85"/>
                    </a:lnTo>
                    <a:lnTo>
                      <a:pt x="10121" y="26"/>
                    </a:lnTo>
                    <a:lnTo>
                      <a:pt x="10803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59" name="Group 44"/>
            <p:cNvGrpSpPr/>
            <p:nvPr/>
          </p:nvGrpSpPr>
          <p:grpSpPr>
            <a:xfrm>
              <a:off x="11316430" y="0"/>
              <a:ext cx="1846523" cy="359159"/>
              <a:chOff x="0" y="0"/>
              <a:chExt cx="1846522" cy="359158"/>
            </a:xfrm>
          </p:grpSpPr>
          <p:grpSp>
            <p:nvGrpSpPr>
              <p:cNvPr id="255" name="Group 673"/>
              <p:cNvGrpSpPr/>
              <p:nvPr/>
            </p:nvGrpSpPr>
            <p:grpSpPr>
              <a:xfrm>
                <a:off x="1491813" y="0"/>
                <a:ext cx="354709" cy="359158"/>
                <a:chOff x="0" y="0"/>
                <a:chExt cx="354708" cy="359157"/>
              </a:xfrm>
            </p:grpSpPr>
            <p:sp>
              <p:nvSpPr>
                <p:cNvPr id="251" name="Freeform 675"/>
                <p:cNvSpPr/>
                <p:nvPr/>
              </p:nvSpPr>
              <p:spPr>
                <a:xfrm>
                  <a:off x="141972" y="143307"/>
                  <a:ext cx="70764" cy="720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2316" y="100"/>
                      </a:lnTo>
                      <a:lnTo>
                        <a:pt x="13777" y="401"/>
                      </a:lnTo>
                      <a:lnTo>
                        <a:pt x="15131" y="903"/>
                      </a:lnTo>
                      <a:lnTo>
                        <a:pt x="16403" y="1572"/>
                      </a:lnTo>
                      <a:lnTo>
                        <a:pt x="17594" y="2407"/>
                      </a:lnTo>
                      <a:lnTo>
                        <a:pt x="18650" y="3411"/>
                      </a:lnTo>
                      <a:lnTo>
                        <a:pt x="19543" y="4480"/>
                      </a:lnTo>
                      <a:lnTo>
                        <a:pt x="20247" y="5584"/>
                      </a:lnTo>
                      <a:lnTo>
                        <a:pt x="20842" y="6821"/>
                      </a:lnTo>
                      <a:lnTo>
                        <a:pt x="21248" y="8058"/>
                      </a:lnTo>
                      <a:lnTo>
                        <a:pt x="21519" y="9396"/>
                      </a:lnTo>
                      <a:lnTo>
                        <a:pt x="21600" y="10800"/>
                      </a:lnTo>
                      <a:lnTo>
                        <a:pt x="21519" y="12238"/>
                      </a:lnTo>
                      <a:lnTo>
                        <a:pt x="21194" y="13676"/>
                      </a:lnTo>
                      <a:lnTo>
                        <a:pt x="20761" y="14980"/>
                      </a:lnTo>
                      <a:lnTo>
                        <a:pt x="20111" y="16217"/>
                      </a:lnTo>
                      <a:lnTo>
                        <a:pt x="19353" y="17387"/>
                      </a:lnTo>
                      <a:lnTo>
                        <a:pt x="18433" y="18424"/>
                      </a:lnTo>
                      <a:lnTo>
                        <a:pt x="17377" y="19326"/>
                      </a:lnTo>
                      <a:lnTo>
                        <a:pt x="16241" y="20095"/>
                      </a:lnTo>
                      <a:lnTo>
                        <a:pt x="14995" y="20764"/>
                      </a:lnTo>
                      <a:lnTo>
                        <a:pt x="13669" y="21199"/>
                      </a:lnTo>
                      <a:lnTo>
                        <a:pt x="12262" y="21500"/>
                      </a:lnTo>
                      <a:lnTo>
                        <a:pt x="10800" y="21600"/>
                      </a:lnTo>
                      <a:lnTo>
                        <a:pt x="9311" y="21500"/>
                      </a:lnTo>
                      <a:lnTo>
                        <a:pt x="7931" y="21199"/>
                      </a:lnTo>
                      <a:lnTo>
                        <a:pt x="6577" y="20764"/>
                      </a:lnTo>
                      <a:lnTo>
                        <a:pt x="5332" y="20095"/>
                      </a:lnTo>
                      <a:lnTo>
                        <a:pt x="4195" y="19326"/>
                      </a:lnTo>
                      <a:lnTo>
                        <a:pt x="3167" y="18424"/>
                      </a:lnTo>
                      <a:lnTo>
                        <a:pt x="2220" y="17387"/>
                      </a:lnTo>
                      <a:lnTo>
                        <a:pt x="1462" y="16217"/>
                      </a:lnTo>
                      <a:lnTo>
                        <a:pt x="839" y="14980"/>
                      </a:lnTo>
                      <a:lnTo>
                        <a:pt x="379" y="13676"/>
                      </a:lnTo>
                      <a:lnTo>
                        <a:pt x="108" y="12238"/>
                      </a:lnTo>
                      <a:lnTo>
                        <a:pt x="0" y="10800"/>
                      </a:lnTo>
                      <a:lnTo>
                        <a:pt x="81" y="9396"/>
                      </a:lnTo>
                      <a:lnTo>
                        <a:pt x="325" y="8058"/>
                      </a:lnTo>
                      <a:lnTo>
                        <a:pt x="785" y="6821"/>
                      </a:lnTo>
                      <a:lnTo>
                        <a:pt x="1326" y="5584"/>
                      </a:lnTo>
                      <a:lnTo>
                        <a:pt x="2030" y="4480"/>
                      </a:lnTo>
                      <a:lnTo>
                        <a:pt x="2950" y="3411"/>
                      </a:lnTo>
                      <a:lnTo>
                        <a:pt x="4006" y="2407"/>
                      </a:lnTo>
                      <a:lnTo>
                        <a:pt x="5170" y="1572"/>
                      </a:lnTo>
                      <a:lnTo>
                        <a:pt x="6442" y="903"/>
                      </a:lnTo>
                      <a:lnTo>
                        <a:pt x="7823" y="401"/>
                      </a:lnTo>
                      <a:lnTo>
                        <a:pt x="9284" y="1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52" name="Freeform 676"/>
                <p:cNvSpPr/>
                <p:nvPr/>
              </p:nvSpPr>
              <p:spPr>
                <a:xfrm>
                  <a:off x="220746" y="100582"/>
                  <a:ext cx="34270" cy="347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739" y="0"/>
                      </a:moveTo>
                      <a:lnTo>
                        <a:pt x="21600" y="0"/>
                      </a:lnTo>
                      <a:lnTo>
                        <a:pt x="21600" y="21531"/>
                      </a:lnTo>
                      <a:lnTo>
                        <a:pt x="56" y="21600"/>
                      </a:lnTo>
                      <a:lnTo>
                        <a:pt x="0" y="69"/>
                      </a:lnTo>
                      <a:lnTo>
                        <a:pt x="1873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53" name="Freeform 677"/>
                <p:cNvSpPr/>
                <p:nvPr/>
              </p:nvSpPr>
              <p:spPr>
                <a:xfrm>
                  <a:off x="-1" y="0"/>
                  <a:ext cx="354710" cy="35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32" y="4662"/>
                      </a:moveTo>
                      <a:lnTo>
                        <a:pt x="6734" y="4683"/>
                      </a:lnTo>
                      <a:lnTo>
                        <a:pt x="6452" y="4736"/>
                      </a:lnTo>
                      <a:lnTo>
                        <a:pt x="6176" y="4823"/>
                      </a:lnTo>
                      <a:lnTo>
                        <a:pt x="5916" y="4937"/>
                      </a:lnTo>
                      <a:lnTo>
                        <a:pt x="5672" y="5091"/>
                      </a:lnTo>
                      <a:lnTo>
                        <a:pt x="5461" y="5265"/>
                      </a:lnTo>
                      <a:lnTo>
                        <a:pt x="5255" y="5459"/>
                      </a:lnTo>
                      <a:lnTo>
                        <a:pt x="5087" y="5679"/>
                      </a:lnTo>
                      <a:lnTo>
                        <a:pt x="4941" y="5920"/>
                      </a:lnTo>
                      <a:lnTo>
                        <a:pt x="4816" y="6174"/>
                      </a:lnTo>
                      <a:lnTo>
                        <a:pt x="4730" y="6449"/>
                      </a:lnTo>
                      <a:lnTo>
                        <a:pt x="4675" y="6736"/>
                      </a:lnTo>
                      <a:lnTo>
                        <a:pt x="4659" y="7031"/>
                      </a:lnTo>
                      <a:lnTo>
                        <a:pt x="4659" y="14569"/>
                      </a:lnTo>
                      <a:lnTo>
                        <a:pt x="4675" y="14870"/>
                      </a:lnTo>
                      <a:lnTo>
                        <a:pt x="4730" y="15151"/>
                      </a:lnTo>
                      <a:lnTo>
                        <a:pt x="4816" y="15426"/>
                      </a:lnTo>
                      <a:lnTo>
                        <a:pt x="4941" y="15687"/>
                      </a:lnTo>
                      <a:lnTo>
                        <a:pt x="5087" y="15921"/>
                      </a:lnTo>
                      <a:lnTo>
                        <a:pt x="5255" y="16141"/>
                      </a:lnTo>
                      <a:lnTo>
                        <a:pt x="5461" y="16342"/>
                      </a:lnTo>
                      <a:lnTo>
                        <a:pt x="5672" y="16516"/>
                      </a:lnTo>
                      <a:lnTo>
                        <a:pt x="5916" y="16663"/>
                      </a:lnTo>
                      <a:lnTo>
                        <a:pt x="6176" y="16777"/>
                      </a:lnTo>
                      <a:lnTo>
                        <a:pt x="6452" y="16864"/>
                      </a:lnTo>
                      <a:lnTo>
                        <a:pt x="6734" y="16924"/>
                      </a:lnTo>
                      <a:lnTo>
                        <a:pt x="7032" y="16944"/>
                      </a:lnTo>
                      <a:lnTo>
                        <a:pt x="14568" y="16944"/>
                      </a:lnTo>
                      <a:lnTo>
                        <a:pt x="14866" y="16924"/>
                      </a:lnTo>
                      <a:lnTo>
                        <a:pt x="15153" y="16864"/>
                      </a:lnTo>
                      <a:lnTo>
                        <a:pt x="15424" y="16777"/>
                      </a:lnTo>
                      <a:lnTo>
                        <a:pt x="15689" y="16663"/>
                      </a:lnTo>
                      <a:lnTo>
                        <a:pt x="15928" y="16516"/>
                      </a:lnTo>
                      <a:lnTo>
                        <a:pt x="16150" y="16342"/>
                      </a:lnTo>
                      <a:lnTo>
                        <a:pt x="16345" y="16141"/>
                      </a:lnTo>
                      <a:lnTo>
                        <a:pt x="16518" y="15921"/>
                      </a:lnTo>
                      <a:lnTo>
                        <a:pt x="16670" y="15687"/>
                      </a:lnTo>
                      <a:lnTo>
                        <a:pt x="16784" y="15426"/>
                      </a:lnTo>
                      <a:lnTo>
                        <a:pt x="16870" y="15151"/>
                      </a:lnTo>
                      <a:lnTo>
                        <a:pt x="16925" y="14870"/>
                      </a:lnTo>
                      <a:lnTo>
                        <a:pt x="16946" y="14569"/>
                      </a:lnTo>
                      <a:lnTo>
                        <a:pt x="16946" y="7031"/>
                      </a:lnTo>
                      <a:lnTo>
                        <a:pt x="16925" y="6736"/>
                      </a:lnTo>
                      <a:lnTo>
                        <a:pt x="16870" y="6449"/>
                      </a:lnTo>
                      <a:lnTo>
                        <a:pt x="16784" y="6174"/>
                      </a:lnTo>
                      <a:lnTo>
                        <a:pt x="16670" y="5920"/>
                      </a:lnTo>
                      <a:lnTo>
                        <a:pt x="16518" y="5679"/>
                      </a:lnTo>
                      <a:lnTo>
                        <a:pt x="16345" y="5459"/>
                      </a:lnTo>
                      <a:lnTo>
                        <a:pt x="16150" y="5265"/>
                      </a:lnTo>
                      <a:lnTo>
                        <a:pt x="15928" y="5091"/>
                      </a:lnTo>
                      <a:lnTo>
                        <a:pt x="15689" y="4937"/>
                      </a:lnTo>
                      <a:lnTo>
                        <a:pt x="15424" y="4823"/>
                      </a:lnTo>
                      <a:lnTo>
                        <a:pt x="15153" y="4736"/>
                      </a:lnTo>
                      <a:lnTo>
                        <a:pt x="14866" y="4683"/>
                      </a:lnTo>
                      <a:lnTo>
                        <a:pt x="14568" y="4662"/>
                      </a:lnTo>
                      <a:lnTo>
                        <a:pt x="7032" y="4662"/>
                      </a:lnTo>
                      <a:close/>
                      <a:moveTo>
                        <a:pt x="10803" y="0"/>
                      </a:moveTo>
                      <a:lnTo>
                        <a:pt x="11485" y="27"/>
                      </a:lnTo>
                      <a:lnTo>
                        <a:pt x="12157" y="87"/>
                      </a:lnTo>
                      <a:lnTo>
                        <a:pt x="12813" y="187"/>
                      </a:lnTo>
                      <a:lnTo>
                        <a:pt x="13457" y="334"/>
                      </a:lnTo>
                      <a:lnTo>
                        <a:pt x="14086" y="515"/>
                      </a:lnTo>
                      <a:lnTo>
                        <a:pt x="14703" y="729"/>
                      </a:lnTo>
                      <a:lnTo>
                        <a:pt x="15299" y="990"/>
                      </a:lnTo>
                      <a:lnTo>
                        <a:pt x="15879" y="1271"/>
                      </a:lnTo>
                      <a:lnTo>
                        <a:pt x="16432" y="1585"/>
                      </a:lnTo>
                      <a:lnTo>
                        <a:pt x="16968" y="1940"/>
                      </a:lnTo>
                      <a:lnTo>
                        <a:pt x="17477" y="2328"/>
                      </a:lnTo>
                      <a:lnTo>
                        <a:pt x="17976" y="2729"/>
                      </a:lnTo>
                      <a:lnTo>
                        <a:pt x="18442" y="3171"/>
                      </a:lnTo>
                      <a:lnTo>
                        <a:pt x="18870" y="3632"/>
                      </a:lnTo>
                      <a:lnTo>
                        <a:pt x="19281" y="4121"/>
                      </a:lnTo>
                      <a:lnTo>
                        <a:pt x="19671" y="4636"/>
                      </a:lnTo>
                      <a:lnTo>
                        <a:pt x="20018" y="5178"/>
                      </a:lnTo>
                      <a:lnTo>
                        <a:pt x="20338" y="5726"/>
                      </a:lnTo>
                      <a:lnTo>
                        <a:pt x="20619" y="6308"/>
                      </a:lnTo>
                      <a:lnTo>
                        <a:pt x="20879" y="6903"/>
                      </a:lnTo>
                      <a:lnTo>
                        <a:pt x="21096" y="7519"/>
                      </a:lnTo>
                      <a:lnTo>
                        <a:pt x="21275" y="8148"/>
                      </a:lnTo>
                      <a:lnTo>
                        <a:pt x="21421" y="8790"/>
                      </a:lnTo>
                      <a:lnTo>
                        <a:pt x="21519" y="9452"/>
                      </a:lnTo>
                      <a:lnTo>
                        <a:pt x="21584" y="10121"/>
                      </a:lnTo>
                      <a:lnTo>
                        <a:pt x="21600" y="10803"/>
                      </a:lnTo>
                      <a:lnTo>
                        <a:pt x="21584" y="11486"/>
                      </a:lnTo>
                      <a:lnTo>
                        <a:pt x="21519" y="12155"/>
                      </a:lnTo>
                      <a:lnTo>
                        <a:pt x="21421" y="12817"/>
                      </a:lnTo>
                      <a:lnTo>
                        <a:pt x="21275" y="13459"/>
                      </a:lnTo>
                      <a:lnTo>
                        <a:pt x="21096" y="14081"/>
                      </a:lnTo>
                      <a:lnTo>
                        <a:pt x="20879" y="14697"/>
                      </a:lnTo>
                      <a:lnTo>
                        <a:pt x="20619" y="15292"/>
                      </a:lnTo>
                      <a:lnTo>
                        <a:pt x="20338" y="15874"/>
                      </a:lnTo>
                      <a:lnTo>
                        <a:pt x="20018" y="16429"/>
                      </a:lnTo>
                      <a:lnTo>
                        <a:pt x="19671" y="16971"/>
                      </a:lnTo>
                      <a:lnTo>
                        <a:pt x="19281" y="17479"/>
                      </a:lnTo>
                      <a:lnTo>
                        <a:pt x="18870" y="17968"/>
                      </a:lnTo>
                      <a:lnTo>
                        <a:pt x="18442" y="18436"/>
                      </a:lnTo>
                      <a:lnTo>
                        <a:pt x="17976" y="18871"/>
                      </a:lnTo>
                      <a:lnTo>
                        <a:pt x="17477" y="19279"/>
                      </a:lnTo>
                      <a:lnTo>
                        <a:pt x="16968" y="19660"/>
                      </a:lnTo>
                      <a:lnTo>
                        <a:pt x="16432" y="20015"/>
                      </a:lnTo>
                      <a:lnTo>
                        <a:pt x="15879" y="20329"/>
                      </a:lnTo>
                      <a:lnTo>
                        <a:pt x="15299" y="20617"/>
                      </a:lnTo>
                      <a:lnTo>
                        <a:pt x="14703" y="20871"/>
                      </a:lnTo>
                      <a:lnTo>
                        <a:pt x="14086" y="21085"/>
                      </a:lnTo>
                      <a:lnTo>
                        <a:pt x="13457" y="21272"/>
                      </a:lnTo>
                      <a:lnTo>
                        <a:pt x="12813" y="21413"/>
                      </a:lnTo>
                      <a:lnTo>
                        <a:pt x="12157" y="21513"/>
                      </a:lnTo>
                      <a:lnTo>
                        <a:pt x="11485" y="21573"/>
                      </a:lnTo>
                      <a:lnTo>
                        <a:pt x="10803" y="21600"/>
                      </a:lnTo>
                      <a:lnTo>
                        <a:pt x="10120" y="21573"/>
                      </a:lnTo>
                      <a:lnTo>
                        <a:pt x="9443" y="21513"/>
                      </a:lnTo>
                      <a:lnTo>
                        <a:pt x="8787" y="21413"/>
                      </a:lnTo>
                      <a:lnTo>
                        <a:pt x="8148" y="21272"/>
                      </a:lnTo>
                      <a:lnTo>
                        <a:pt x="7514" y="21085"/>
                      </a:lnTo>
                      <a:lnTo>
                        <a:pt x="6902" y="20871"/>
                      </a:lnTo>
                      <a:lnTo>
                        <a:pt x="6301" y="20617"/>
                      </a:lnTo>
                      <a:lnTo>
                        <a:pt x="5726" y="20329"/>
                      </a:lnTo>
                      <a:lnTo>
                        <a:pt x="5168" y="20015"/>
                      </a:lnTo>
                      <a:lnTo>
                        <a:pt x="4632" y="19660"/>
                      </a:lnTo>
                      <a:lnTo>
                        <a:pt x="4123" y="19279"/>
                      </a:lnTo>
                      <a:lnTo>
                        <a:pt x="3635" y="18871"/>
                      </a:lnTo>
                      <a:lnTo>
                        <a:pt x="3169" y="18436"/>
                      </a:lnTo>
                      <a:lnTo>
                        <a:pt x="2730" y="17968"/>
                      </a:lnTo>
                      <a:lnTo>
                        <a:pt x="2319" y="17479"/>
                      </a:lnTo>
                      <a:lnTo>
                        <a:pt x="1940" y="16971"/>
                      </a:lnTo>
                      <a:lnTo>
                        <a:pt x="1587" y="16429"/>
                      </a:lnTo>
                      <a:lnTo>
                        <a:pt x="1268" y="15874"/>
                      </a:lnTo>
                      <a:lnTo>
                        <a:pt x="981" y="15292"/>
                      </a:lnTo>
                      <a:lnTo>
                        <a:pt x="726" y="14697"/>
                      </a:lnTo>
                      <a:lnTo>
                        <a:pt x="515" y="14081"/>
                      </a:lnTo>
                      <a:lnTo>
                        <a:pt x="330" y="13459"/>
                      </a:lnTo>
                      <a:lnTo>
                        <a:pt x="190" y="12817"/>
                      </a:lnTo>
                      <a:lnTo>
                        <a:pt x="87" y="12155"/>
                      </a:lnTo>
                      <a:lnTo>
                        <a:pt x="16" y="11486"/>
                      </a:lnTo>
                      <a:lnTo>
                        <a:pt x="0" y="10803"/>
                      </a:lnTo>
                      <a:lnTo>
                        <a:pt x="16" y="10121"/>
                      </a:lnTo>
                      <a:lnTo>
                        <a:pt x="87" y="9452"/>
                      </a:lnTo>
                      <a:lnTo>
                        <a:pt x="190" y="8790"/>
                      </a:lnTo>
                      <a:lnTo>
                        <a:pt x="330" y="8148"/>
                      </a:lnTo>
                      <a:lnTo>
                        <a:pt x="515" y="7519"/>
                      </a:lnTo>
                      <a:lnTo>
                        <a:pt x="726" y="6903"/>
                      </a:lnTo>
                      <a:lnTo>
                        <a:pt x="981" y="6308"/>
                      </a:lnTo>
                      <a:lnTo>
                        <a:pt x="1268" y="5726"/>
                      </a:lnTo>
                      <a:lnTo>
                        <a:pt x="1587" y="5178"/>
                      </a:lnTo>
                      <a:lnTo>
                        <a:pt x="1940" y="4636"/>
                      </a:lnTo>
                      <a:lnTo>
                        <a:pt x="2319" y="4121"/>
                      </a:lnTo>
                      <a:lnTo>
                        <a:pt x="2730" y="3632"/>
                      </a:lnTo>
                      <a:lnTo>
                        <a:pt x="3169" y="3171"/>
                      </a:lnTo>
                      <a:lnTo>
                        <a:pt x="3635" y="2729"/>
                      </a:lnTo>
                      <a:lnTo>
                        <a:pt x="4123" y="2328"/>
                      </a:lnTo>
                      <a:lnTo>
                        <a:pt x="4632" y="1940"/>
                      </a:lnTo>
                      <a:lnTo>
                        <a:pt x="5168" y="1585"/>
                      </a:lnTo>
                      <a:lnTo>
                        <a:pt x="5726" y="1271"/>
                      </a:lnTo>
                      <a:lnTo>
                        <a:pt x="6301" y="990"/>
                      </a:lnTo>
                      <a:lnTo>
                        <a:pt x="6902" y="729"/>
                      </a:lnTo>
                      <a:lnTo>
                        <a:pt x="7514" y="515"/>
                      </a:lnTo>
                      <a:lnTo>
                        <a:pt x="8148" y="334"/>
                      </a:lnTo>
                      <a:lnTo>
                        <a:pt x="8787" y="187"/>
                      </a:lnTo>
                      <a:lnTo>
                        <a:pt x="9443" y="87"/>
                      </a:lnTo>
                      <a:lnTo>
                        <a:pt x="10120" y="27"/>
                      </a:lnTo>
                      <a:lnTo>
                        <a:pt x="1080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54" name="Freeform 678"/>
                <p:cNvSpPr/>
                <p:nvPr/>
              </p:nvSpPr>
              <p:spPr>
                <a:xfrm>
                  <a:off x="96131" y="158438"/>
                  <a:ext cx="162446" cy="103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998" y="0"/>
                      </a:lnTo>
                      <a:lnTo>
                        <a:pt x="3773" y="1047"/>
                      </a:lnTo>
                      <a:lnTo>
                        <a:pt x="3596" y="2141"/>
                      </a:lnTo>
                      <a:lnTo>
                        <a:pt x="3501" y="3235"/>
                      </a:lnTo>
                      <a:lnTo>
                        <a:pt x="3466" y="4399"/>
                      </a:lnTo>
                      <a:lnTo>
                        <a:pt x="3513" y="5656"/>
                      </a:lnTo>
                      <a:lnTo>
                        <a:pt x="3632" y="6890"/>
                      </a:lnTo>
                      <a:lnTo>
                        <a:pt x="3833" y="8077"/>
                      </a:lnTo>
                      <a:lnTo>
                        <a:pt x="4117" y="9217"/>
                      </a:lnTo>
                      <a:lnTo>
                        <a:pt x="4471" y="10288"/>
                      </a:lnTo>
                      <a:lnTo>
                        <a:pt x="4885" y="11289"/>
                      </a:lnTo>
                      <a:lnTo>
                        <a:pt x="5359" y="12220"/>
                      </a:lnTo>
                      <a:lnTo>
                        <a:pt x="5891" y="13058"/>
                      </a:lnTo>
                      <a:lnTo>
                        <a:pt x="6459" y="13826"/>
                      </a:lnTo>
                      <a:lnTo>
                        <a:pt x="7097" y="14478"/>
                      </a:lnTo>
                      <a:lnTo>
                        <a:pt x="7772" y="15036"/>
                      </a:lnTo>
                      <a:lnTo>
                        <a:pt x="8481" y="15478"/>
                      </a:lnTo>
                      <a:lnTo>
                        <a:pt x="9227" y="15804"/>
                      </a:lnTo>
                      <a:lnTo>
                        <a:pt x="10007" y="16014"/>
                      </a:lnTo>
                      <a:lnTo>
                        <a:pt x="10800" y="16084"/>
                      </a:lnTo>
                      <a:lnTo>
                        <a:pt x="11604" y="16014"/>
                      </a:lnTo>
                      <a:lnTo>
                        <a:pt x="12361" y="15804"/>
                      </a:lnTo>
                      <a:lnTo>
                        <a:pt x="13119" y="15478"/>
                      </a:lnTo>
                      <a:lnTo>
                        <a:pt x="13828" y="15036"/>
                      </a:lnTo>
                      <a:lnTo>
                        <a:pt x="14503" y="14478"/>
                      </a:lnTo>
                      <a:lnTo>
                        <a:pt x="15129" y="13826"/>
                      </a:lnTo>
                      <a:lnTo>
                        <a:pt x="15721" y="13058"/>
                      </a:lnTo>
                      <a:lnTo>
                        <a:pt x="16241" y="12220"/>
                      </a:lnTo>
                      <a:lnTo>
                        <a:pt x="16715" y="11289"/>
                      </a:lnTo>
                      <a:lnTo>
                        <a:pt x="17129" y="10288"/>
                      </a:lnTo>
                      <a:lnTo>
                        <a:pt x="17483" y="9217"/>
                      </a:lnTo>
                      <a:lnTo>
                        <a:pt x="17767" y="8077"/>
                      </a:lnTo>
                      <a:lnTo>
                        <a:pt x="17968" y="6890"/>
                      </a:lnTo>
                      <a:lnTo>
                        <a:pt x="18087" y="5656"/>
                      </a:lnTo>
                      <a:lnTo>
                        <a:pt x="18134" y="4399"/>
                      </a:lnTo>
                      <a:lnTo>
                        <a:pt x="18110" y="3235"/>
                      </a:lnTo>
                      <a:lnTo>
                        <a:pt x="17992" y="2141"/>
                      </a:lnTo>
                      <a:lnTo>
                        <a:pt x="17827" y="1047"/>
                      </a:lnTo>
                      <a:lnTo>
                        <a:pt x="17590" y="0"/>
                      </a:lnTo>
                      <a:lnTo>
                        <a:pt x="21600" y="0"/>
                      </a:lnTo>
                      <a:lnTo>
                        <a:pt x="21600" y="17503"/>
                      </a:lnTo>
                      <a:lnTo>
                        <a:pt x="21553" y="18225"/>
                      </a:lnTo>
                      <a:lnTo>
                        <a:pt x="21434" y="18947"/>
                      </a:lnTo>
                      <a:lnTo>
                        <a:pt x="21245" y="19575"/>
                      </a:lnTo>
                      <a:lnTo>
                        <a:pt x="20997" y="20134"/>
                      </a:lnTo>
                      <a:lnTo>
                        <a:pt x="20689" y="20622"/>
                      </a:lnTo>
                      <a:lnTo>
                        <a:pt x="20322" y="21041"/>
                      </a:lnTo>
                      <a:lnTo>
                        <a:pt x="19920" y="21344"/>
                      </a:lnTo>
                      <a:lnTo>
                        <a:pt x="19494" y="21530"/>
                      </a:lnTo>
                      <a:lnTo>
                        <a:pt x="19021" y="21600"/>
                      </a:lnTo>
                      <a:lnTo>
                        <a:pt x="2567" y="21600"/>
                      </a:lnTo>
                      <a:lnTo>
                        <a:pt x="2117" y="21530"/>
                      </a:lnTo>
                      <a:lnTo>
                        <a:pt x="1668" y="21344"/>
                      </a:lnTo>
                      <a:lnTo>
                        <a:pt x="1266" y="21041"/>
                      </a:lnTo>
                      <a:lnTo>
                        <a:pt x="911" y="20622"/>
                      </a:lnTo>
                      <a:lnTo>
                        <a:pt x="603" y="20134"/>
                      </a:lnTo>
                      <a:lnTo>
                        <a:pt x="355" y="19575"/>
                      </a:lnTo>
                      <a:lnTo>
                        <a:pt x="166" y="18947"/>
                      </a:lnTo>
                      <a:lnTo>
                        <a:pt x="47" y="18225"/>
                      </a:lnTo>
                      <a:lnTo>
                        <a:pt x="0" y="175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56" name="Freeform 850"/>
              <p:cNvSpPr/>
              <p:nvPr/>
            </p:nvSpPr>
            <p:spPr>
              <a:xfrm>
                <a:off x="973492" y="19267"/>
                <a:ext cx="338559" cy="338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95" y="7936"/>
                    </a:moveTo>
                    <a:lnTo>
                      <a:pt x="3545" y="7960"/>
                    </a:lnTo>
                    <a:lnTo>
                      <a:pt x="3414" y="8013"/>
                    </a:lnTo>
                    <a:lnTo>
                      <a:pt x="3295" y="8109"/>
                    </a:lnTo>
                    <a:lnTo>
                      <a:pt x="3211" y="8222"/>
                    </a:lnTo>
                    <a:lnTo>
                      <a:pt x="3151" y="8360"/>
                    </a:lnTo>
                    <a:lnTo>
                      <a:pt x="3127" y="8509"/>
                    </a:lnTo>
                    <a:lnTo>
                      <a:pt x="3127" y="18652"/>
                    </a:lnTo>
                    <a:lnTo>
                      <a:pt x="3151" y="18808"/>
                    </a:lnTo>
                    <a:lnTo>
                      <a:pt x="3211" y="18939"/>
                    </a:lnTo>
                    <a:lnTo>
                      <a:pt x="3295" y="19052"/>
                    </a:lnTo>
                    <a:lnTo>
                      <a:pt x="3414" y="19142"/>
                    </a:lnTo>
                    <a:lnTo>
                      <a:pt x="3545" y="19201"/>
                    </a:lnTo>
                    <a:lnTo>
                      <a:pt x="3695" y="19219"/>
                    </a:lnTo>
                    <a:lnTo>
                      <a:pt x="6118" y="19219"/>
                    </a:lnTo>
                    <a:lnTo>
                      <a:pt x="6267" y="19201"/>
                    </a:lnTo>
                    <a:lnTo>
                      <a:pt x="6404" y="19142"/>
                    </a:lnTo>
                    <a:lnTo>
                      <a:pt x="6524" y="19052"/>
                    </a:lnTo>
                    <a:lnTo>
                      <a:pt x="6607" y="18939"/>
                    </a:lnTo>
                    <a:lnTo>
                      <a:pt x="6667" y="18808"/>
                    </a:lnTo>
                    <a:lnTo>
                      <a:pt x="6685" y="18652"/>
                    </a:lnTo>
                    <a:lnTo>
                      <a:pt x="6685" y="8509"/>
                    </a:lnTo>
                    <a:lnTo>
                      <a:pt x="6667" y="8360"/>
                    </a:lnTo>
                    <a:lnTo>
                      <a:pt x="6607" y="8222"/>
                    </a:lnTo>
                    <a:lnTo>
                      <a:pt x="6524" y="8109"/>
                    </a:lnTo>
                    <a:lnTo>
                      <a:pt x="6404" y="8013"/>
                    </a:lnTo>
                    <a:lnTo>
                      <a:pt x="6267" y="7960"/>
                    </a:lnTo>
                    <a:lnTo>
                      <a:pt x="6118" y="7936"/>
                    </a:lnTo>
                    <a:lnTo>
                      <a:pt x="3695" y="7936"/>
                    </a:lnTo>
                    <a:close/>
                    <a:moveTo>
                      <a:pt x="15202" y="7769"/>
                    </a:moveTo>
                    <a:lnTo>
                      <a:pt x="14814" y="7781"/>
                    </a:lnTo>
                    <a:lnTo>
                      <a:pt x="14456" y="7805"/>
                    </a:lnTo>
                    <a:lnTo>
                      <a:pt x="14127" y="7858"/>
                    </a:lnTo>
                    <a:lnTo>
                      <a:pt x="13817" y="7924"/>
                    </a:lnTo>
                    <a:lnTo>
                      <a:pt x="13543" y="8008"/>
                    </a:lnTo>
                    <a:lnTo>
                      <a:pt x="13280" y="8109"/>
                    </a:lnTo>
                    <a:lnTo>
                      <a:pt x="13041" y="8228"/>
                    </a:lnTo>
                    <a:lnTo>
                      <a:pt x="12826" y="8354"/>
                    </a:lnTo>
                    <a:lnTo>
                      <a:pt x="12623" y="8491"/>
                    </a:lnTo>
                    <a:lnTo>
                      <a:pt x="12444" y="8646"/>
                    </a:lnTo>
                    <a:lnTo>
                      <a:pt x="12277" y="8807"/>
                    </a:lnTo>
                    <a:lnTo>
                      <a:pt x="12122" y="8974"/>
                    </a:lnTo>
                    <a:lnTo>
                      <a:pt x="11979" y="9159"/>
                    </a:lnTo>
                    <a:lnTo>
                      <a:pt x="11847" y="9344"/>
                    </a:lnTo>
                    <a:lnTo>
                      <a:pt x="11847" y="8461"/>
                    </a:lnTo>
                    <a:lnTo>
                      <a:pt x="11830" y="8324"/>
                    </a:lnTo>
                    <a:lnTo>
                      <a:pt x="11776" y="8198"/>
                    </a:lnTo>
                    <a:lnTo>
                      <a:pt x="11692" y="8091"/>
                    </a:lnTo>
                    <a:lnTo>
                      <a:pt x="11585" y="8008"/>
                    </a:lnTo>
                    <a:lnTo>
                      <a:pt x="11460" y="7960"/>
                    </a:lnTo>
                    <a:lnTo>
                      <a:pt x="11322" y="7936"/>
                    </a:lnTo>
                    <a:lnTo>
                      <a:pt x="8810" y="7936"/>
                    </a:lnTo>
                    <a:lnTo>
                      <a:pt x="8672" y="7960"/>
                    </a:lnTo>
                    <a:lnTo>
                      <a:pt x="8547" y="8008"/>
                    </a:lnTo>
                    <a:lnTo>
                      <a:pt x="8445" y="8091"/>
                    </a:lnTo>
                    <a:lnTo>
                      <a:pt x="8356" y="8198"/>
                    </a:lnTo>
                    <a:lnTo>
                      <a:pt x="8308" y="8324"/>
                    </a:lnTo>
                    <a:lnTo>
                      <a:pt x="8290" y="8461"/>
                    </a:lnTo>
                    <a:lnTo>
                      <a:pt x="8290" y="18700"/>
                    </a:lnTo>
                    <a:lnTo>
                      <a:pt x="8308" y="18837"/>
                    </a:lnTo>
                    <a:lnTo>
                      <a:pt x="8356" y="18963"/>
                    </a:lnTo>
                    <a:lnTo>
                      <a:pt x="8445" y="19070"/>
                    </a:lnTo>
                    <a:lnTo>
                      <a:pt x="8547" y="19148"/>
                    </a:lnTo>
                    <a:lnTo>
                      <a:pt x="8672" y="19201"/>
                    </a:lnTo>
                    <a:lnTo>
                      <a:pt x="8810" y="19219"/>
                    </a:lnTo>
                    <a:lnTo>
                      <a:pt x="11322" y="19219"/>
                    </a:lnTo>
                    <a:lnTo>
                      <a:pt x="11460" y="19201"/>
                    </a:lnTo>
                    <a:lnTo>
                      <a:pt x="11585" y="19148"/>
                    </a:lnTo>
                    <a:lnTo>
                      <a:pt x="11692" y="19070"/>
                    </a:lnTo>
                    <a:lnTo>
                      <a:pt x="11776" y="18963"/>
                    </a:lnTo>
                    <a:lnTo>
                      <a:pt x="11830" y="18837"/>
                    </a:lnTo>
                    <a:lnTo>
                      <a:pt x="11847" y="18700"/>
                    </a:lnTo>
                    <a:lnTo>
                      <a:pt x="11847" y="13211"/>
                    </a:lnTo>
                    <a:lnTo>
                      <a:pt x="11865" y="13085"/>
                    </a:lnTo>
                    <a:lnTo>
                      <a:pt x="11877" y="12948"/>
                    </a:lnTo>
                    <a:lnTo>
                      <a:pt x="11901" y="12805"/>
                    </a:lnTo>
                    <a:lnTo>
                      <a:pt x="11937" y="12644"/>
                    </a:lnTo>
                    <a:lnTo>
                      <a:pt x="11973" y="12489"/>
                    </a:lnTo>
                    <a:lnTo>
                      <a:pt x="12021" y="12322"/>
                    </a:lnTo>
                    <a:lnTo>
                      <a:pt x="12074" y="12149"/>
                    </a:lnTo>
                    <a:lnTo>
                      <a:pt x="12146" y="11987"/>
                    </a:lnTo>
                    <a:lnTo>
                      <a:pt x="12223" y="11820"/>
                    </a:lnTo>
                    <a:lnTo>
                      <a:pt x="12319" y="11665"/>
                    </a:lnTo>
                    <a:lnTo>
                      <a:pt x="12420" y="11516"/>
                    </a:lnTo>
                    <a:lnTo>
                      <a:pt x="12540" y="11367"/>
                    </a:lnTo>
                    <a:lnTo>
                      <a:pt x="12671" y="11236"/>
                    </a:lnTo>
                    <a:lnTo>
                      <a:pt x="12826" y="11128"/>
                    </a:lnTo>
                    <a:lnTo>
                      <a:pt x="12987" y="11021"/>
                    </a:lnTo>
                    <a:lnTo>
                      <a:pt x="13172" y="10943"/>
                    </a:lnTo>
                    <a:lnTo>
                      <a:pt x="13375" y="10884"/>
                    </a:lnTo>
                    <a:lnTo>
                      <a:pt x="13602" y="10842"/>
                    </a:lnTo>
                    <a:lnTo>
                      <a:pt x="13835" y="10830"/>
                    </a:lnTo>
                    <a:lnTo>
                      <a:pt x="14086" y="10842"/>
                    </a:lnTo>
                    <a:lnTo>
                      <a:pt x="14312" y="10878"/>
                    </a:lnTo>
                    <a:lnTo>
                      <a:pt x="14515" y="10937"/>
                    </a:lnTo>
                    <a:lnTo>
                      <a:pt x="14688" y="11009"/>
                    </a:lnTo>
                    <a:lnTo>
                      <a:pt x="14856" y="11104"/>
                    </a:lnTo>
                    <a:lnTo>
                      <a:pt x="14999" y="11218"/>
                    </a:lnTo>
                    <a:lnTo>
                      <a:pt x="15124" y="11343"/>
                    </a:lnTo>
                    <a:lnTo>
                      <a:pt x="15238" y="11474"/>
                    </a:lnTo>
                    <a:lnTo>
                      <a:pt x="15333" y="11623"/>
                    </a:lnTo>
                    <a:lnTo>
                      <a:pt x="15417" y="11785"/>
                    </a:lnTo>
                    <a:lnTo>
                      <a:pt x="15482" y="11946"/>
                    </a:lnTo>
                    <a:lnTo>
                      <a:pt x="15542" y="12119"/>
                    </a:lnTo>
                    <a:lnTo>
                      <a:pt x="15626" y="12465"/>
                    </a:lnTo>
                    <a:lnTo>
                      <a:pt x="15649" y="12644"/>
                    </a:lnTo>
                    <a:lnTo>
                      <a:pt x="15673" y="12817"/>
                    </a:lnTo>
                    <a:lnTo>
                      <a:pt x="15697" y="13151"/>
                    </a:lnTo>
                    <a:lnTo>
                      <a:pt x="15697" y="18700"/>
                    </a:lnTo>
                    <a:lnTo>
                      <a:pt x="15709" y="18837"/>
                    </a:lnTo>
                    <a:lnTo>
                      <a:pt x="15763" y="18963"/>
                    </a:lnTo>
                    <a:lnTo>
                      <a:pt x="15846" y="19070"/>
                    </a:lnTo>
                    <a:lnTo>
                      <a:pt x="15954" y="19148"/>
                    </a:lnTo>
                    <a:lnTo>
                      <a:pt x="16079" y="19201"/>
                    </a:lnTo>
                    <a:lnTo>
                      <a:pt x="16216" y="19219"/>
                    </a:lnTo>
                    <a:lnTo>
                      <a:pt x="18813" y="19219"/>
                    </a:lnTo>
                    <a:lnTo>
                      <a:pt x="18950" y="19201"/>
                    </a:lnTo>
                    <a:lnTo>
                      <a:pt x="19075" y="19148"/>
                    </a:lnTo>
                    <a:lnTo>
                      <a:pt x="19183" y="19070"/>
                    </a:lnTo>
                    <a:lnTo>
                      <a:pt x="19266" y="18963"/>
                    </a:lnTo>
                    <a:lnTo>
                      <a:pt x="19320" y="18837"/>
                    </a:lnTo>
                    <a:lnTo>
                      <a:pt x="19338" y="18700"/>
                    </a:lnTo>
                    <a:lnTo>
                      <a:pt x="19338" y="13581"/>
                    </a:lnTo>
                    <a:lnTo>
                      <a:pt x="19332" y="13354"/>
                    </a:lnTo>
                    <a:lnTo>
                      <a:pt x="19332" y="13127"/>
                    </a:lnTo>
                    <a:lnTo>
                      <a:pt x="19326" y="12888"/>
                    </a:lnTo>
                    <a:lnTo>
                      <a:pt x="19320" y="12644"/>
                    </a:lnTo>
                    <a:lnTo>
                      <a:pt x="19308" y="12393"/>
                    </a:lnTo>
                    <a:lnTo>
                      <a:pt x="19296" y="12137"/>
                    </a:lnTo>
                    <a:lnTo>
                      <a:pt x="19266" y="11880"/>
                    </a:lnTo>
                    <a:lnTo>
                      <a:pt x="19242" y="11623"/>
                    </a:lnTo>
                    <a:lnTo>
                      <a:pt x="19201" y="11361"/>
                    </a:lnTo>
                    <a:lnTo>
                      <a:pt x="19159" y="11104"/>
                    </a:lnTo>
                    <a:lnTo>
                      <a:pt x="19105" y="10848"/>
                    </a:lnTo>
                    <a:lnTo>
                      <a:pt x="19040" y="10591"/>
                    </a:lnTo>
                    <a:lnTo>
                      <a:pt x="18968" y="10341"/>
                    </a:lnTo>
                    <a:lnTo>
                      <a:pt x="18878" y="10102"/>
                    </a:lnTo>
                    <a:lnTo>
                      <a:pt x="18777" y="9857"/>
                    </a:lnTo>
                    <a:lnTo>
                      <a:pt x="18663" y="9625"/>
                    </a:lnTo>
                    <a:lnTo>
                      <a:pt x="18538" y="9404"/>
                    </a:lnTo>
                    <a:lnTo>
                      <a:pt x="18395" y="9189"/>
                    </a:lnTo>
                    <a:lnTo>
                      <a:pt x="18234" y="8980"/>
                    </a:lnTo>
                    <a:lnTo>
                      <a:pt x="18067" y="8789"/>
                    </a:lnTo>
                    <a:lnTo>
                      <a:pt x="17870" y="8616"/>
                    </a:lnTo>
                    <a:lnTo>
                      <a:pt x="17655" y="8449"/>
                    </a:lnTo>
                    <a:lnTo>
                      <a:pt x="17428" y="8300"/>
                    </a:lnTo>
                    <a:lnTo>
                      <a:pt x="17177" y="8163"/>
                    </a:lnTo>
                    <a:lnTo>
                      <a:pt x="16909" y="8049"/>
                    </a:lnTo>
                    <a:lnTo>
                      <a:pt x="16610" y="7948"/>
                    </a:lnTo>
                    <a:lnTo>
                      <a:pt x="16294" y="7870"/>
                    </a:lnTo>
                    <a:lnTo>
                      <a:pt x="15954" y="7811"/>
                    </a:lnTo>
                    <a:lnTo>
                      <a:pt x="15590" y="7781"/>
                    </a:lnTo>
                    <a:lnTo>
                      <a:pt x="15202" y="7769"/>
                    </a:lnTo>
                    <a:close/>
                    <a:moveTo>
                      <a:pt x="4906" y="2381"/>
                    </a:moveTo>
                    <a:lnTo>
                      <a:pt x="4614" y="2399"/>
                    </a:lnTo>
                    <a:lnTo>
                      <a:pt x="4339" y="2452"/>
                    </a:lnTo>
                    <a:lnTo>
                      <a:pt x="4076" y="2542"/>
                    </a:lnTo>
                    <a:lnTo>
                      <a:pt x="3826" y="2649"/>
                    </a:lnTo>
                    <a:lnTo>
                      <a:pt x="3599" y="2798"/>
                    </a:lnTo>
                    <a:lnTo>
                      <a:pt x="3378" y="2966"/>
                    </a:lnTo>
                    <a:lnTo>
                      <a:pt x="3187" y="3156"/>
                    </a:lnTo>
                    <a:lnTo>
                      <a:pt x="3020" y="3365"/>
                    </a:lnTo>
                    <a:lnTo>
                      <a:pt x="2883" y="3604"/>
                    </a:lnTo>
                    <a:lnTo>
                      <a:pt x="2763" y="3855"/>
                    </a:lnTo>
                    <a:lnTo>
                      <a:pt x="2674" y="4117"/>
                    </a:lnTo>
                    <a:lnTo>
                      <a:pt x="2626" y="4392"/>
                    </a:lnTo>
                    <a:lnTo>
                      <a:pt x="2608" y="4684"/>
                    </a:lnTo>
                    <a:lnTo>
                      <a:pt x="2626" y="4970"/>
                    </a:lnTo>
                    <a:lnTo>
                      <a:pt x="2674" y="5251"/>
                    </a:lnTo>
                    <a:lnTo>
                      <a:pt x="2763" y="5513"/>
                    </a:lnTo>
                    <a:lnTo>
                      <a:pt x="2883" y="5758"/>
                    </a:lnTo>
                    <a:lnTo>
                      <a:pt x="3020" y="5997"/>
                    </a:lnTo>
                    <a:lnTo>
                      <a:pt x="3187" y="6206"/>
                    </a:lnTo>
                    <a:lnTo>
                      <a:pt x="3378" y="6396"/>
                    </a:lnTo>
                    <a:lnTo>
                      <a:pt x="3599" y="6570"/>
                    </a:lnTo>
                    <a:lnTo>
                      <a:pt x="3826" y="6713"/>
                    </a:lnTo>
                    <a:lnTo>
                      <a:pt x="4076" y="6826"/>
                    </a:lnTo>
                    <a:lnTo>
                      <a:pt x="4339" y="6910"/>
                    </a:lnTo>
                    <a:lnTo>
                      <a:pt x="4614" y="6963"/>
                    </a:lnTo>
                    <a:lnTo>
                      <a:pt x="4906" y="6981"/>
                    </a:lnTo>
                    <a:lnTo>
                      <a:pt x="5193" y="6963"/>
                    </a:lnTo>
                    <a:lnTo>
                      <a:pt x="5473" y="6910"/>
                    </a:lnTo>
                    <a:lnTo>
                      <a:pt x="5742" y="6826"/>
                    </a:lnTo>
                    <a:lnTo>
                      <a:pt x="5992" y="6713"/>
                    </a:lnTo>
                    <a:lnTo>
                      <a:pt x="6219" y="6570"/>
                    </a:lnTo>
                    <a:lnTo>
                      <a:pt x="6440" y="6396"/>
                    </a:lnTo>
                    <a:lnTo>
                      <a:pt x="6631" y="6206"/>
                    </a:lnTo>
                    <a:lnTo>
                      <a:pt x="6792" y="5997"/>
                    </a:lnTo>
                    <a:lnTo>
                      <a:pt x="6935" y="5758"/>
                    </a:lnTo>
                    <a:lnTo>
                      <a:pt x="7055" y="5513"/>
                    </a:lnTo>
                    <a:lnTo>
                      <a:pt x="7132" y="5251"/>
                    </a:lnTo>
                    <a:lnTo>
                      <a:pt x="7186" y="4970"/>
                    </a:lnTo>
                    <a:lnTo>
                      <a:pt x="7210" y="4684"/>
                    </a:lnTo>
                    <a:lnTo>
                      <a:pt x="7186" y="4392"/>
                    </a:lnTo>
                    <a:lnTo>
                      <a:pt x="7132" y="4117"/>
                    </a:lnTo>
                    <a:lnTo>
                      <a:pt x="7055" y="3855"/>
                    </a:lnTo>
                    <a:lnTo>
                      <a:pt x="6935" y="3604"/>
                    </a:lnTo>
                    <a:lnTo>
                      <a:pt x="6792" y="3365"/>
                    </a:lnTo>
                    <a:lnTo>
                      <a:pt x="6631" y="3156"/>
                    </a:lnTo>
                    <a:lnTo>
                      <a:pt x="6440" y="2966"/>
                    </a:lnTo>
                    <a:lnTo>
                      <a:pt x="6219" y="2798"/>
                    </a:lnTo>
                    <a:lnTo>
                      <a:pt x="5992" y="2649"/>
                    </a:lnTo>
                    <a:lnTo>
                      <a:pt x="5742" y="2542"/>
                    </a:lnTo>
                    <a:lnTo>
                      <a:pt x="5473" y="2452"/>
                    </a:lnTo>
                    <a:lnTo>
                      <a:pt x="5193" y="2399"/>
                    </a:lnTo>
                    <a:lnTo>
                      <a:pt x="4906" y="2381"/>
                    </a:lnTo>
                    <a:close/>
                    <a:moveTo>
                      <a:pt x="1958" y="0"/>
                    </a:moveTo>
                    <a:lnTo>
                      <a:pt x="19648" y="0"/>
                    </a:lnTo>
                    <a:lnTo>
                      <a:pt x="19917" y="24"/>
                    </a:lnTo>
                    <a:lnTo>
                      <a:pt x="20168" y="72"/>
                    </a:lnTo>
                    <a:lnTo>
                      <a:pt x="20412" y="161"/>
                    </a:lnTo>
                    <a:lnTo>
                      <a:pt x="20639" y="269"/>
                    </a:lnTo>
                    <a:lnTo>
                      <a:pt x="20848" y="412"/>
                    </a:lnTo>
                    <a:lnTo>
                      <a:pt x="21033" y="573"/>
                    </a:lnTo>
                    <a:lnTo>
                      <a:pt x="21194" y="764"/>
                    </a:lnTo>
                    <a:lnTo>
                      <a:pt x="21337" y="967"/>
                    </a:lnTo>
                    <a:lnTo>
                      <a:pt x="21451" y="1199"/>
                    </a:lnTo>
                    <a:lnTo>
                      <a:pt x="21534" y="1438"/>
                    </a:lnTo>
                    <a:lnTo>
                      <a:pt x="21588" y="1689"/>
                    </a:lnTo>
                    <a:lnTo>
                      <a:pt x="21600" y="1957"/>
                    </a:lnTo>
                    <a:lnTo>
                      <a:pt x="21600" y="19649"/>
                    </a:lnTo>
                    <a:lnTo>
                      <a:pt x="21588" y="19911"/>
                    </a:lnTo>
                    <a:lnTo>
                      <a:pt x="21534" y="20168"/>
                    </a:lnTo>
                    <a:lnTo>
                      <a:pt x="21451" y="20407"/>
                    </a:lnTo>
                    <a:lnTo>
                      <a:pt x="21337" y="20633"/>
                    </a:lnTo>
                    <a:lnTo>
                      <a:pt x="21194" y="20842"/>
                    </a:lnTo>
                    <a:lnTo>
                      <a:pt x="21033" y="21027"/>
                    </a:lnTo>
                    <a:lnTo>
                      <a:pt x="20848" y="21188"/>
                    </a:lnTo>
                    <a:lnTo>
                      <a:pt x="20639" y="21337"/>
                    </a:lnTo>
                    <a:lnTo>
                      <a:pt x="20412" y="21445"/>
                    </a:lnTo>
                    <a:lnTo>
                      <a:pt x="20168" y="21534"/>
                    </a:lnTo>
                    <a:lnTo>
                      <a:pt x="19917" y="21588"/>
                    </a:lnTo>
                    <a:lnTo>
                      <a:pt x="19648" y="21600"/>
                    </a:lnTo>
                    <a:lnTo>
                      <a:pt x="1958" y="21600"/>
                    </a:lnTo>
                    <a:lnTo>
                      <a:pt x="1689" y="21588"/>
                    </a:lnTo>
                    <a:lnTo>
                      <a:pt x="1438" y="21534"/>
                    </a:lnTo>
                    <a:lnTo>
                      <a:pt x="1194" y="21445"/>
                    </a:lnTo>
                    <a:lnTo>
                      <a:pt x="973" y="21337"/>
                    </a:lnTo>
                    <a:lnTo>
                      <a:pt x="764" y="21188"/>
                    </a:lnTo>
                    <a:lnTo>
                      <a:pt x="573" y="21027"/>
                    </a:lnTo>
                    <a:lnTo>
                      <a:pt x="406" y="20842"/>
                    </a:lnTo>
                    <a:lnTo>
                      <a:pt x="269" y="20633"/>
                    </a:lnTo>
                    <a:lnTo>
                      <a:pt x="155" y="20407"/>
                    </a:lnTo>
                    <a:lnTo>
                      <a:pt x="72" y="20168"/>
                    </a:lnTo>
                    <a:lnTo>
                      <a:pt x="18" y="19911"/>
                    </a:lnTo>
                    <a:lnTo>
                      <a:pt x="0" y="19649"/>
                    </a:lnTo>
                    <a:lnTo>
                      <a:pt x="0" y="1957"/>
                    </a:lnTo>
                    <a:lnTo>
                      <a:pt x="18" y="1689"/>
                    </a:lnTo>
                    <a:lnTo>
                      <a:pt x="72" y="1438"/>
                    </a:lnTo>
                    <a:lnTo>
                      <a:pt x="155" y="1199"/>
                    </a:lnTo>
                    <a:lnTo>
                      <a:pt x="269" y="967"/>
                    </a:lnTo>
                    <a:lnTo>
                      <a:pt x="406" y="764"/>
                    </a:lnTo>
                    <a:lnTo>
                      <a:pt x="573" y="573"/>
                    </a:lnTo>
                    <a:lnTo>
                      <a:pt x="764" y="412"/>
                    </a:lnTo>
                    <a:lnTo>
                      <a:pt x="973" y="269"/>
                    </a:lnTo>
                    <a:lnTo>
                      <a:pt x="1194" y="161"/>
                    </a:lnTo>
                    <a:lnTo>
                      <a:pt x="1438" y="72"/>
                    </a:lnTo>
                    <a:lnTo>
                      <a:pt x="1689" y="24"/>
                    </a:lnTo>
                    <a:lnTo>
                      <a:pt x="1958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7" name="Freeform 1536"/>
              <p:cNvSpPr/>
              <p:nvPr/>
            </p:nvSpPr>
            <p:spPr>
              <a:xfrm>
                <a:off x="-1" y="1"/>
                <a:ext cx="354665" cy="359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32" y="5876"/>
                    </a:moveTo>
                    <a:lnTo>
                      <a:pt x="12815" y="5900"/>
                    </a:lnTo>
                    <a:lnTo>
                      <a:pt x="12522" y="5956"/>
                    </a:lnTo>
                    <a:lnTo>
                      <a:pt x="12236" y="6048"/>
                    </a:lnTo>
                    <a:lnTo>
                      <a:pt x="11963" y="6171"/>
                    </a:lnTo>
                    <a:lnTo>
                      <a:pt x="11708" y="6324"/>
                    </a:lnTo>
                    <a:lnTo>
                      <a:pt x="11478" y="6508"/>
                    </a:lnTo>
                    <a:lnTo>
                      <a:pt x="11279" y="6717"/>
                    </a:lnTo>
                    <a:lnTo>
                      <a:pt x="11092" y="6944"/>
                    </a:lnTo>
                    <a:lnTo>
                      <a:pt x="10937" y="7196"/>
                    </a:lnTo>
                    <a:lnTo>
                      <a:pt x="10812" y="7466"/>
                    </a:lnTo>
                    <a:lnTo>
                      <a:pt x="10719" y="7755"/>
                    </a:lnTo>
                    <a:lnTo>
                      <a:pt x="10669" y="8049"/>
                    </a:lnTo>
                    <a:lnTo>
                      <a:pt x="10651" y="8362"/>
                    </a:lnTo>
                    <a:lnTo>
                      <a:pt x="10663" y="8651"/>
                    </a:lnTo>
                    <a:lnTo>
                      <a:pt x="10707" y="8927"/>
                    </a:lnTo>
                    <a:lnTo>
                      <a:pt x="10197" y="8891"/>
                    </a:lnTo>
                    <a:lnTo>
                      <a:pt x="9693" y="8811"/>
                    </a:lnTo>
                    <a:lnTo>
                      <a:pt x="9208" y="8694"/>
                    </a:lnTo>
                    <a:lnTo>
                      <a:pt x="8736" y="8547"/>
                    </a:lnTo>
                    <a:lnTo>
                      <a:pt x="8276" y="8369"/>
                    </a:lnTo>
                    <a:lnTo>
                      <a:pt x="7828" y="8160"/>
                    </a:lnTo>
                    <a:lnTo>
                      <a:pt x="7405" y="7914"/>
                    </a:lnTo>
                    <a:lnTo>
                      <a:pt x="7001" y="7656"/>
                    </a:lnTo>
                    <a:lnTo>
                      <a:pt x="6616" y="7356"/>
                    </a:lnTo>
                    <a:lnTo>
                      <a:pt x="6249" y="7036"/>
                    </a:lnTo>
                    <a:lnTo>
                      <a:pt x="5907" y="6699"/>
                    </a:lnTo>
                    <a:lnTo>
                      <a:pt x="5590" y="6336"/>
                    </a:lnTo>
                    <a:lnTo>
                      <a:pt x="5472" y="6557"/>
                    </a:lnTo>
                    <a:lnTo>
                      <a:pt x="5378" y="6803"/>
                    </a:lnTo>
                    <a:lnTo>
                      <a:pt x="5310" y="7055"/>
                    </a:lnTo>
                    <a:lnTo>
                      <a:pt x="5260" y="7319"/>
                    </a:lnTo>
                    <a:lnTo>
                      <a:pt x="5248" y="7589"/>
                    </a:lnTo>
                    <a:lnTo>
                      <a:pt x="5273" y="7902"/>
                    </a:lnTo>
                    <a:lnTo>
                      <a:pt x="5328" y="8209"/>
                    </a:lnTo>
                    <a:lnTo>
                      <a:pt x="5428" y="8498"/>
                    </a:lnTo>
                    <a:lnTo>
                      <a:pt x="5552" y="8774"/>
                    </a:lnTo>
                    <a:lnTo>
                      <a:pt x="5714" y="9032"/>
                    </a:lnTo>
                    <a:lnTo>
                      <a:pt x="5907" y="9259"/>
                    </a:lnTo>
                    <a:lnTo>
                      <a:pt x="6118" y="9468"/>
                    </a:lnTo>
                    <a:lnTo>
                      <a:pt x="6354" y="9652"/>
                    </a:lnTo>
                    <a:lnTo>
                      <a:pt x="6056" y="9627"/>
                    </a:lnTo>
                    <a:lnTo>
                      <a:pt x="5770" y="9560"/>
                    </a:lnTo>
                    <a:lnTo>
                      <a:pt x="5490" y="9462"/>
                    </a:lnTo>
                    <a:lnTo>
                      <a:pt x="5229" y="9345"/>
                    </a:lnTo>
                    <a:lnTo>
                      <a:pt x="5229" y="9376"/>
                    </a:lnTo>
                    <a:lnTo>
                      <a:pt x="5248" y="9695"/>
                    </a:lnTo>
                    <a:lnTo>
                      <a:pt x="5310" y="10002"/>
                    </a:lnTo>
                    <a:lnTo>
                      <a:pt x="5409" y="10303"/>
                    </a:lnTo>
                    <a:lnTo>
                      <a:pt x="5540" y="10579"/>
                    </a:lnTo>
                    <a:lnTo>
                      <a:pt x="5708" y="10837"/>
                    </a:lnTo>
                    <a:lnTo>
                      <a:pt x="5901" y="11070"/>
                    </a:lnTo>
                    <a:lnTo>
                      <a:pt x="6118" y="11279"/>
                    </a:lnTo>
                    <a:lnTo>
                      <a:pt x="6373" y="11463"/>
                    </a:lnTo>
                    <a:lnTo>
                      <a:pt x="6634" y="11610"/>
                    </a:lnTo>
                    <a:lnTo>
                      <a:pt x="6920" y="11727"/>
                    </a:lnTo>
                    <a:lnTo>
                      <a:pt x="7225" y="11807"/>
                    </a:lnTo>
                    <a:lnTo>
                      <a:pt x="7013" y="11856"/>
                    </a:lnTo>
                    <a:lnTo>
                      <a:pt x="6790" y="11887"/>
                    </a:lnTo>
                    <a:lnTo>
                      <a:pt x="6566" y="11893"/>
                    </a:lnTo>
                    <a:lnTo>
                      <a:pt x="6330" y="11881"/>
                    </a:lnTo>
                    <a:lnTo>
                      <a:pt x="6099" y="11850"/>
                    </a:lnTo>
                    <a:lnTo>
                      <a:pt x="6218" y="12138"/>
                    </a:lnTo>
                    <a:lnTo>
                      <a:pt x="6367" y="12409"/>
                    </a:lnTo>
                    <a:lnTo>
                      <a:pt x="6541" y="12660"/>
                    </a:lnTo>
                    <a:lnTo>
                      <a:pt x="6740" y="12881"/>
                    </a:lnTo>
                    <a:lnTo>
                      <a:pt x="6970" y="13078"/>
                    </a:lnTo>
                    <a:lnTo>
                      <a:pt x="7231" y="13244"/>
                    </a:lnTo>
                    <a:lnTo>
                      <a:pt x="7498" y="13379"/>
                    </a:lnTo>
                    <a:lnTo>
                      <a:pt x="7797" y="13483"/>
                    </a:lnTo>
                    <a:lnTo>
                      <a:pt x="8102" y="13551"/>
                    </a:lnTo>
                    <a:lnTo>
                      <a:pt x="8425" y="13575"/>
                    </a:lnTo>
                    <a:lnTo>
                      <a:pt x="8095" y="13815"/>
                    </a:lnTo>
                    <a:lnTo>
                      <a:pt x="7747" y="14023"/>
                    </a:lnTo>
                    <a:lnTo>
                      <a:pt x="7380" y="14208"/>
                    </a:lnTo>
                    <a:lnTo>
                      <a:pt x="7001" y="14361"/>
                    </a:lnTo>
                    <a:lnTo>
                      <a:pt x="6603" y="14484"/>
                    </a:lnTo>
                    <a:lnTo>
                      <a:pt x="6187" y="14570"/>
                    </a:lnTo>
                    <a:lnTo>
                      <a:pt x="5770" y="14625"/>
                    </a:lnTo>
                    <a:lnTo>
                      <a:pt x="5335" y="14644"/>
                    </a:lnTo>
                    <a:lnTo>
                      <a:pt x="5042" y="14631"/>
                    </a:lnTo>
                    <a:lnTo>
                      <a:pt x="4744" y="14601"/>
                    </a:lnTo>
                    <a:lnTo>
                      <a:pt x="5161" y="14852"/>
                    </a:lnTo>
                    <a:lnTo>
                      <a:pt x="5608" y="15073"/>
                    </a:lnTo>
                    <a:lnTo>
                      <a:pt x="6062" y="15270"/>
                    </a:lnTo>
                    <a:lnTo>
                      <a:pt x="6535" y="15429"/>
                    </a:lnTo>
                    <a:lnTo>
                      <a:pt x="7020" y="15558"/>
                    </a:lnTo>
                    <a:lnTo>
                      <a:pt x="7517" y="15644"/>
                    </a:lnTo>
                    <a:lnTo>
                      <a:pt x="8033" y="15706"/>
                    </a:lnTo>
                    <a:lnTo>
                      <a:pt x="8555" y="15724"/>
                    </a:lnTo>
                    <a:lnTo>
                      <a:pt x="9072" y="15706"/>
                    </a:lnTo>
                    <a:lnTo>
                      <a:pt x="9575" y="15657"/>
                    </a:lnTo>
                    <a:lnTo>
                      <a:pt x="10054" y="15577"/>
                    </a:lnTo>
                    <a:lnTo>
                      <a:pt x="10514" y="15466"/>
                    </a:lnTo>
                    <a:lnTo>
                      <a:pt x="10955" y="15331"/>
                    </a:lnTo>
                    <a:lnTo>
                      <a:pt x="11384" y="15172"/>
                    </a:lnTo>
                    <a:lnTo>
                      <a:pt x="11789" y="14981"/>
                    </a:lnTo>
                    <a:lnTo>
                      <a:pt x="12174" y="14772"/>
                    </a:lnTo>
                    <a:lnTo>
                      <a:pt x="12541" y="14533"/>
                    </a:lnTo>
                    <a:lnTo>
                      <a:pt x="12883" y="14287"/>
                    </a:lnTo>
                    <a:lnTo>
                      <a:pt x="13212" y="14017"/>
                    </a:lnTo>
                    <a:lnTo>
                      <a:pt x="13517" y="13723"/>
                    </a:lnTo>
                    <a:lnTo>
                      <a:pt x="13803" y="13422"/>
                    </a:lnTo>
                    <a:lnTo>
                      <a:pt x="14070" y="13096"/>
                    </a:lnTo>
                    <a:lnTo>
                      <a:pt x="14319" y="12765"/>
                    </a:lnTo>
                    <a:lnTo>
                      <a:pt x="14537" y="12421"/>
                    </a:lnTo>
                    <a:lnTo>
                      <a:pt x="14748" y="12065"/>
                    </a:lnTo>
                    <a:lnTo>
                      <a:pt x="14928" y="11696"/>
                    </a:lnTo>
                    <a:lnTo>
                      <a:pt x="15096" y="11328"/>
                    </a:lnTo>
                    <a:lnTo>
                      <a:pt x="15233" y="10953"/>
                    </a:lnTo>
                    <a:lnTo>
                      <a:pt x="15351" y="10573"/>
                    </a:lnTo>
                    <a:lnTo>
                      <a:pt x="15451" y="10186"/>
                    </a:lnTo>
                    <a:lnTo>
                      <a:pt x="15525" y="9799"/>
                    </a:lnTo>
                    <a:lnTo>
                      <a:pt x="15581" y="9419"/>
                    </a:lnTo>
                    <a:lnTo>
                      <a:pt x="15612" y="9032"/>
                    </a:lnTo>
                    <a:lnTo>
                      <a:pt x="15625" y="8651"/>
                    </a:lnTo>
                    <a:lnTo>
                      <a:pt x="15619" y="8332"/>
                    </a:lnTo>
                    <a:lnTo>
                      <a:pt x="15905" y="8111"/>
                    </a:lnTo>
                    <a:lnTo>
                      <a:pt x="16166" y="7871"/>
                    </a:lnTo>
                    <a:lnTo>
                      <a:pt x="16421" y="7613"/>
                    </a:lnTo>
                    <a:lnTo>
                      <a:pt x="16645" y="7337"/>
                    </a:lnTo>
                    <a:lnTo>
                      <a:pt x="16856" y="7049"/>
                    </a:lnTo>
                    <a:lnTo>
                      <a:pt x="16520" y="7184"/>
                    </a:lnTo>
                    <a:lnTo>
                      <a:pt x="16166" y="7294"/>
                    </a:lnTo>
                    <a:lnTo>
                      <a:pt x="15805" y="7374"/>
                    </a:lnTo>
                    <a:lnTo>
                      <a:pt x="15432" y="7435"/>
                    </a:lnTo>
                    <a:lnTo>
                      <a:pt x="15681" y="7270"/>
                    </a:lnTo>
                    <a:lnTo>
                      <a:pt x="15905" y="7073"/>
                    </a:lnTo>
                    <a:lnTo>
                      <a:pt x="16097" y="6852"/>
                    </a:lnTo>
                    <a:lnTo>
                      <a:pt x="16278" y="6606"/>
                    </a:lnTo>
                    <a:lnTo>
                      <a:pt x="16421" y="6342"/>
                    </a:lnTo>
                    <a:lnTo>
                      <a:pt x="16526" y="6060"/>
                    </a:lnTo>
                    <a:lnTo>
                      <a:pt x="16153" y="6263"/>
                    </a:lnTo>
                    <a:lnTo>
                      <a:pt x="15768" y="6422"/>
                    </a:lnTo>
                    <a:lnTo>
                      <a:pt x="15364" y="6557"/>
                    </a:lnTo>
                    <a:lnTo>
                      <a:pt x="14947" y="6662"/>
                    </a:lnTo>
                    <a:lnTo>
                      <a:pt x="14742" y="6465"/>
                    </a:lnTo>
                    <a:lnTo>
                      <a:pt x="14512" y="6293"/>
                    </a:lnTo>
                    <a:lnTo>
                      <a:pt x="14269" y="6152"/>
                    </a:lnTo>
                    <a:lnTo>
                      <a:pt x="14008" y="6042"/>
                    </a:lnTo>
                    <a:lnTo>
                      <a:pt x="13722" y="5950"/>
                    </a:lnTo>
                    <a:lnTo>
                      <a:pt x="13430" y="5900"/>
                    </a:lnTo>
                    <a:lnTo>
                      <a:pt x="13132" y="5876"/>
                    </a:lnTo>
                    <a:close/>
                    <a:moveTo>
                      <a:pt x="10806" y="0"/>
                    </a:moveTo>
                    <a:lnTo>
                      <a:pt x="11484" y="31"/>
                    </a:lnTo>
                    <a:lnTo>
                      <a:pt x="12155" y="92"/>
                    </a:lnTo>
                    <a:lnTo>
                      <a:pt x="12808" y="190"/>
                    </a:lnTo>
                    <a:lnTo>
                      <a:pt x="13461" y="332"/>
                    </a:lnTo>
                    <a:lnTo>
                      <a:pt x="14089" y="516"/>
                    </a:lnTo>
                    <a:lnTo>
                      <a:pt x="14705" y="731"/>
                    </a:lnTo>
                    <a:lnTo>
                      <a:pt x="15295" y="989"/>
                    </a:lnTo>
                    <a:lnTo>
                      <a:pt x="15880" y="1271"/>
                    </a:lnTo>
                    <a:lnTo>
                      <a:pt x="16433" y="1590"/>
                    </a:lnTo>
                    <a:lnTo>
                      <a:pt x="16968" y="1940"/>
                    </a:lnTo>
                    <a:lnTo>
                      <a:pt x="17478" y="2327"/>
                    </a:lnTo>
                    <a:lnTo>
                      <a:pt x="17969" y="2732"/>
                    </a:lnTo>
                    <a:lnTo>
                      <a:pt x="18435" y="3168"/>
                    </a:lnTo>
                    <a:lnTo>
                      <a:pt x="18870" y="3635"/>
                    </a:lnTo>
                    <a:lnTo>
                      <a:pt x="19281" y="4120"/>
                    </a:lnTo>
                    <a:lnTo>
                      <a:pt x="19666" y="4636"/>
                    </a:lnTo>
                    <a:lnTo>
                      <a:pt x="20021" y="5176"/>
                    </a:lnTo>
                    <a:lnTo>
                      <a:pt x="20338" y="5728"/>
                    </a:lnTo>
                    <a:lnTo>
                      <a:pt x="20618" y="6312"/>
                    </a:lnTo>
                    <a:lnTo>
                      <a:pt x="20879" y="6901"/>
                    </a:lnTo>
                    <a:lnTo>
                      <a:pt x="21096" y="7521"/>
                    </a:lnTo>
                    <a:lnTo>
                      <a:pt x="21277" y="8148"/>
                    </a:lnTo>
                    <a:lnTo>
                      <a:pt x="21420" y="8786"/>
                    </a:lnTo>
                    <a:lnTo>
                      <a:pt x="21519" y="9449"/>
                    </a:lnTo>
                    <a:lnTo>
                      <a:pt x="21581" y="10118"/>
                    </a:lnTo>
                    <a:lnTo>
                      <a:pt x="21600" y="10800"/>
                    </a:lnTo>
                    <a:lnTo>
                      <a:pt x="21581" y="11482"/>
                    </a:lnTo>
                    <a:lnTo>
                      <a:pt x="21519" y="12151"/>
                    </a:lnTo>
                    <a:lnTo>
                      <a:pt x="21420" y="12814"/>
                    </a:lnTo>
                    <a:lnTo>
                      <a:pt x="21277" y="13452"/>
                    </a:lnTo>
                    <a:lnTo>
                      <a:pt x="21096" y="14085"/>
                    </a:lnTo>
                    <a:lnTo>
                      <a:pt x="20879" y="14699"/>
                    </a:lnTo>
                    <a:lnTo>
                      <a:pt x="20618" y="15294"/>
                    </a:lnTo>
                    <a:lnTo>
                      <a:pt x="20338" y="15872"/>
                    </a:lnTo>
                    <a:lnTo>
                      <a:pt x="20021" y="16424"/>
                    </a:lnTo>
                    <a:lnTo>
                      <a:pt x="19666" y="16964"/>
                    </a:lnTo>
                    <a:lnTo>
                      <a:pt x="19281" y="17480"/>
                    </a:lnTo>
                    <a:lnTo>
                      <a:pt x="18870" y="17965"/>
                    </a:lnTo>
                    <a:lnTo>
                      <a:pt x="18435" y="18432"/>
                    </a:lnTo>
                    <a:lnTo>
                      <a:pt x="17969" y="18874"/>
                    </a:lnTo>
                    <a:lnTo>
                      <a:pt x="17478" y="19279"/>
                    </a:lnTo>
                    <a:lnTo>
                      <a:pt x="16968" y="19660"/>
                    </a:lnTo>
                    <a:lnTo>
                      <a:pt x="16433" y="20016"/>
                    </a:lnTo>
                    <a:lnTo>
                      <a:pt x="15880" y="20329"/>
                    </a:lnTo>
                    <a:lnTo>
                      <a:pt x="15295" y="20611"/>
                    </a:lnTo>
                    <a:lnTo>
                      <a:pt x="14705" y="20869"/>
                    </a:lnTo>
                    <a:lnTo>
                      <a:pt x="14089" y="21084"/>
                    </a:lnTo>
                    <a:lnTo>
                      <a:pt x="13461" y="21268"/>
                    </a:lnTo>
                    <a:lnTo>
                      <a:pt x="12808" y="21410"/>
                    </a:lnTo>
                    <a:lnTo>
                      <a:pt x="12155" y="21514"/>
                    </a:lnTo>
                    <a:lnTo>
                      <a:pt x="11484" y="21575"/>
                    </a:lnTo>
                    <a:lnTo>
                      <a:pt x="10806" y="21600"/>
                    </a:lnTo>
                    <a:lnTo>
                      <a:pt x="10122" y="21575"/>
                    </a:lnTo>
                    <a:lnTo>
                      <a:pt x="9445" y="21514"/>
                    </a:lnTo>
                    <a:lnTo>
                      <a:pt x="8792" y="21410"/>
                    </a:lnTo>
                    <a:lnTo>
                      <a:pt x="8145" y="21268"/>
                    </a:lnTo>
                    <a:lnTo>
                      <a:pt x="7511" y="21084"/>
                    </a:lnTo>
                    <a:lnTo>
                      <a:pt x="6902" y="20869"/>
                    </a:lnTo>
                    <a:lnTo>
                      <a:pt x="6305" y="20611"/>
                    </a:lnTo>
                    <a:lnTo>
                      <a:pt x="5726" y="20329"/>
                    </a:lnTo>
                    <a:lnTo>
                      <a:pt x="5167" y="20016"/>
                    </a:lnTo>
                    <a:lnTo>
                      <a:pt x="4632" y="19660"/>
                    </a:lnTo>
                    <a:lnTo>
                      <a:pt x="4122" y="19279"/>
                    </a:lnTo>
                    <a:lnTo>
                      <a:pt x="3637" y="18874"/>
                    </a:lnTo>
                    <a:lnTo>
                      <a:pt x="3171" y="18432"/>
                    </a:lnTo>
                    <a:lnTo>
                      <a:pt x="2730" y="17965"/>
                    </a:lnTo>
                    <a:lnTo>
                      <a:pt x="2319" y="17480"/>
                    </a:lnTo>
                    <a:lnTo>
                      <a:pt x="1940" y="16964"/>
                    </a:lnTo>
                    <a:lnTo>
                      <a:pt x="1585" y="16424"/>
                    </a:lnTo>
                    <a:lnTo>
                      <a:pt x="1268" y="15872"/>
                    </a:lnTo>
                    <a:lnTo>
                      <a:pt x="976" y="15294"/>
                    </a:lnTo>
                    <a:lnTo>
                      <a:pt x="727" y="14699"/>
                    </a:lnTo>
                    <a:lnTo>
                      <a:pt x="516" y="14085"/>
                    </a:lnTo>
                    <a:lnTo>
                      <a:pt x="330" y="13452"/>
                    </a:lnTo>
                    <a:lnTo>
                      <a:pt x="187" y="12814"/>
                    </a:lnTo>
                    <a:lnTo>
                      <a:pt x="87" y="12151"/>
                    </a:lnTo>
                    <a:lnTo>
                      <a:pt x="19" y="11482"/>
                    </a:lnTo>
                    <a:lnTo>
                      <a:pt x="0" y="10800"/>
                    </a:lnTo>
                    <a:lnTo>
                      <a:pt x="19" y="10118"/>
                    </a:lnTo>
                    <a:lnTo>
                      <a:pt x="87" y="9449"/>
                    </a:lnTo>
                    <a:lnTo>
                      <a:pt x="187" y="8786"/>
                    </a:lnTo>
                    <a:lnTo>
                      <a:pt x="330" y="8148"/>
                    </a:lnTo>
                    <a:lnTo>
                      <a:pt x="516" y="7521"/>
                    </a:lnTo>
                    <a:lnTo>
                      <a:pt x="727" y="6901"/>
                    </a:lnTo>
                    <a:lnTo>
                      <a:pt x="976" y="6312"/>
                    </a:lnTo>
                    <a:lnTo>
                      <a:pt x="1268" y="5728"/>
                    </a:lnTo>
                    <a:lnTo>
                      <a:pt x="1585" y="5176"/>
                    </a:lnTo>
                    <a:lnTo>
                      <a:pt x="1940" y="4636"/>
                    </a:lnTo>
                    <a:lnTo>
                      <a:pt x="2319" y="4120"/>
                    </a:lnTo>
                    <a:lnTo>
                      <a:pt x="2730" y="3635"/>
                    </a:lnTo>
                    <a:lnTo>
                      <a:pt x="3171" y="3168"/>
                    </a:lnTo>
                    <a:lnTo>
                      <a:pt x="3637" y="2732"/>
                    </a:lnTo>
                    <a:lnTo>
                      <a:pt x="4122" y="2327"/>
                    </a:lnTo>
                    <a:lnTo>
                      <a:pt x="4632" y="1940"/>
                    </a:lnTo>
                    <a:lnTo>
                      <a:pt x="5167" y="1590"/>
                    </a:lnTo>
                    <a:lnTo>
                      <a:pt x="5726" y="1271"/>
                    </a:lnTo>
                    <a:lnTo>
                      <a:pt x="6305" y="989"/>
                    </a:lnTo>
                    <a:lnTo>
                      <a:pt x="6902" y="731"/>
                    </a:lnTo>
                    <a:lnTo>
                      <a:pt x="7511" y="516"/>
                    </a:lnTo>
                    <a:lnTo>
                      <a:pt x="8145" y="332"/>
                    </a:lnTo>
                    <a:lnTo>
                      <a:pt x="8792" y="190"/>
                    </a:lnTo>
                    <a:lnTo>
                      <a:pt x="9445" y="92"/>
                    </a:lnTo>
                    <a:lnTo>
                      <a:pt x="10122" y="31"/>
                    </a:lnTo>
                    <a:lnTo>
                      <a:pt x="10806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8" name="Freeform 6"/>
              <p:cNvSpPr/>
              <p:nvPr/>
            </p:nvSpPr>
            <p:spPr>
              <a:xfrm>
                <a:off x="485145" y="-1"/>
                <a:ext cx="352949" cy="357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57" y="4908"/>
                    </a:moveTo>
                    <a:lnTo>
                      <a:pt x="11445" y="4914"/>
                    </a:lnTo>
                    <a:lnTo>
                      <a:pt x="11161" y="4947"/>
                    </a:lnTo>
                    <a:lnTo>
                      <a:pt x="10896" y="5012"/>
                    </a:lnTo>
                    <a:lnTo>
                      <a:pt x="10658" y="5084"/>
                    </a:lnTo>
                    <a:lnTo>
                      <a:pt x="10439" y="5175"/>
                    </a:lnTo>
                    <a:lnTo>
                      <a:pt x="10241" y="5279"/>
                    </a:lnTo>
                    <a:lnTo>
                      <a:pt x="10069" y="5403"/>
                    </a:lnTo>
                    <a:lnTo>
                      <a:pt x="9903" y="5540"/>
                    </a:lnTo>
                    <a:lnTo>
                      <a:pt x="9764" y="5677"/>
                    </a:lnTo>
                    <a:lnTo>
                      <a:pt x="9638" y="5833"/>
                    </a:lnTo>
                    <a:lnTo>
                      <a:pt x="9526" y="5996"/>
                    </a:lnTo>
                    <a:lnTo>
                      <a:pt x="9440" y="6166"/>
                    </a:lnTo>
                    <a:lnTo>
                      <a:pt x="9354" y="6342"/>
                    </a:lnTo>
                    <a:lnTo>
                      <a:pt x="9287" y="6518"/>
                    </a:lnTo>
                    <a:lnTo>
                      <a:pt x="9234" y="6694"/>
                    </a:lnTo>
                    <a:lnTo>
                      <a:pt x="9195" y="6870"/>
                    </a:lnTo>
                    <a:lnTo>
                      <a:pt x="9162" y="7046"/>
                    </a:lnTo>
                    <a:lnTo>
                      <a:pt x="9142" y="7215"/>
                    </a:lnTo>
                    <a:lnTo>
                      <a:pt x="9129" y="7378"/>
                    </a:lnTo>
                    <a:lnTo>
                      <a:pt x="9129" y="8968"/>
                    </a:lnTo>
                    <a:lnTo>
                      <a:pt x="7891" y="8968"/>
                    </a:lnTo>
                    <a:lnTo>
                      <a:pt x="7891" y="11178"/>
                    </a:lnTo>
                    <a:lnTo>
                      <a:pt x="9129" y="11178"/>
                    </a:lnTo>
                    <a:lnTo>
                      <a:pt x="9129" y="17442"/>
                    </a:lnTo>
                    <a:lnTo>
                      <a:pt x="11730" y="17442"/>
                    </a:lnTo>
                    <a:lnTo>
                      <a:pt x="11730" y="11178"/>
                    </a:lnTo>
                    <a:lnTo>
                      <a:pt x="13484" y="11178"/>
                    </a:lnTo>
                    <a:lnTo>
                      <a:pt x="13716" y="8968"/>
                    </a:lnTo>
                    <a:lnTo>
                      <a:pt x="11730" y="8968"/>
                    </a:lnTo>
                    <a:lnTo>
                      <a:pt x="11730" y="7665"/>
                    </a:lnTo>
                    <a:lnTo>
                      <a:pt x="11743" y="7515"/>
                    </a:lnTo>
                    <a:lnTo>
                      <a:pt x="11776" y="7398"/>
                    </a:lnTo>
                    <a:lnTo>
                      <a:pt x="11823" y="7293"/>
                    </a:lnTo>
                    <a:lnTo>
                      <a:pt x="11882" y="7215"/>
                    </a:lnTo>
                    <a:lnTo>
                      <a:pt x="11955" y="7150"/>
                    </a:lnTo>
                    <a:lnTo>
                      <a:pt x="12041" y="7111"/>
                    </a:lnTo>
                    <a:lnTo>
                      <a:pt x="12121" y="7085"/>
                    </a:lnTo>
                    <a:lnTo>
                      <a:pt x="12200" y="7072"/>
                    </a:lnTo>
                    <a:lnTo>
                      <a:pt x="12279" y="7065"/>
                    </a:lnTo>
                    <a:lnTo>
                      <a:pt x="13676" y="7065"/>
                    </a:lnTo>
                    <a:lnTo>
                      <a:pt x="13676" y="4914"/>
                    </a:lnTo>
                    <a:lnTo>
                      <a:pt x="11757" y="4908"/>
                    </a:lnTo>
                    <a:close/>
                    <a:moveTo>
                      <a:pt x="10803" y="0"/>
                    </a:moveTo>
                    <a:lnTo>
                      <a:pt x="11485" y="26"/>
                    </a:lnTo>
                    <a:lnTo>
                      <a:pt x="12154" y="85"/>
                    </a:lnTo>
                    <a:lnTo>
                      <a:pt x="12809" y="189"/>
                    </a:lnTo>
                    <a:lnTo>
                      <a:pt x="13458" y="332"/>
                    </a:lnTo>
                    <a:lnTo>
                      <a:pt x="14087" y="515"/>
                    </a:lnTo>
                    <a:lnTo>
                      <a:pt x="14702" y="730"/>
                    </a:lnTo>
                    <a:lnTo>
                      <a:pt x="15291" y="984"/>
                    </a:lnTo>
                    <a:lnTo>
                      <a:pt x="15874" y="1271"/>
                    </a:lnTo>
                    <a:lnTo>
                      <a:pt x="16430" y="1584"/>
                    </a:lnTo>
                    <a:lnTo>
                      <a:pt x="16960" y="1936"/>
                    </a:lnTo>
                    <a:lnTo>
                      <a:pt x="17476" y="2320"/>
                    </a:lnTo>
                    <a:lnTo>
                      <a:pt x="17972" y="2724"/>
                    </a:lnTo>
                    <a:lnTo>
                      <a:pt x="18436" y="3168"/>
                    </a:lnTo>
                    <a:lnTo>
                      <a:pt x="18866" y="3630"/>
                    </a:lnTo>
                    <a:lnTo>
                      <a:pt x="19276" y="4119"/>
                    </a:lnTo>
                    <a:lnTo>
                      <a:pt x="19667" y="4634"/>
                    </a:lnTo>
                    <a:lnTo>
                      <a:pt x="20018" y="5175"/>
                    </a:lnTo>
                    <a:lnTo>
                      <a:pt x="20336" y="5729"/>
                    </a:lnTo>
                    <a:lnTo>
                      <a:pt x="20620" y="6309"/>
                    </a:lnTo>
                    <a:lnTo>
                      <a:pt x="20872" y="6902"/>
                    </a:lnTo>
                    <a:lnTo>
                      <a:pt x="21090" y="7515"/>
                    </a:lnTo>
                    <a:lnTo>
                      <a:pt x="21276" y="8147"/>
                    </a:lnTo>
                    <a:lnTo>
                      <a:pt x="21415" y="8786"/>
                    </a:lnTo>
                    <a:lnTo>
                      <a:pt x="21514" y="9451"/>
                    </a:lnTo>
                    <a:lnTo>
                      <a:pt x="21574" y="10116"/>
                    </a:lnTo>
                    <a:lnTo>
                      <a:pt x="21600" y="10800"/>
                    </a:lnTo>
                    <a:lnTo>
                      <a:pt x="21574" y="11484"/>
                    </a:lnTo>
                    <a:lnTo>
                      <a:pt x="21514" y="12149"/>
                    </a:lnTo>
                    <a:lnTo>
                      <a:pt x="21415" y="12814"/>
                    </a:lnTo>
                    <a:lnTo>
                      <a:pt x="21276" y="13453"/>
                    </a:lnTo>
                    <a:lnTo>
                      <a:pt x="21090" y="14085"/>
                    </a:lnTo>
                    <a:lnTo>
                      <a:pt x="20872" y="14698"/>
                    </a:lnTo>
                    <a:lnTo>
                      <a:pt x="20620" y="15291"/>
                    </a:lnTo>
                    <a:lnTo>
                      <a:pt x="20336" y="15871"/>
                    </a:lnTo>
                    <a:lnTo>
                      <a:pt x="20018" y="16425"/>
                    </a:lnTo>
                    <a:lnTo>
                      <a:pt x="19667" y="16966"/>
                    </a:lnTo>
                    <a:lnTo>
                      <a:pt x="19276" y="17481"/>
                    </a:lnTo>
                    <a:lnTo>
                      <a:pt x="18866" y="17970"/>
                    </a:lnTo>
                    <a:lnTo>
                      <a:pt x="18436" y="18432"/>
                    </a:lnTo>
                    <a:lnTo>
                      <a:pt x="17972" y="18869"/>
                    </a:lnTo>
                    <a:lnTo>
                      <a:pt x="17476" y="19280"/>
                    </a:lnTo>
                    <a:lnTo>
                      <a:pt x="16960" y="19664"/>
                    </a:lnTo>
                    <a:lnTo>
                      <a:pt x="16430" y="20016"/>
                    </a:lnTo>
                    <a:lnTo>
                      <a:pt x="15874" y="20329"/>
                    </a:lnTo>
                    <a:lnTo>
                      <a:pt x="15291" y="20616"/>
                    </a:lnTo>
                    <a:lnTo>
                      <a:pt x="14702" y="20870"/>
                    </a:lnTo>
                    <a:lnTo>
                      <a:pt x="14087" y="21085"/>
                    </a:lnTo>
                    <a:lnTo>
                      <a:pt x="13458" y="21268"/>
                    </a:lnTo>
                    <a:lnTo>
                      <a:pt x="12809" y="21411"/>
                    </a:lnTo>
                    <a:lnTo>
                      <a:pt x="12154" y="21515"/>
                    </a:lnTo>
                    <a:lnTo>
                      <a:pt x="11485" y="21574"/>
                    </a:lnTo>
                    <a:lnTo>
                      <a:pt x="10803" y="21600"/>
                    </a:lnTo>
                    <a:lnTo>
                      <a:pt x="10121" y="21574"/>
                    </a:lnTo>
                    <a:lnTo>
                      <a:pt x="9446" y="21515"/>
                    </a:lnTo>
                    <a:lnTo>
                      <a:pt x="8791" y="21411"/>
                    </a:lnTo>
                    <a:lnTo>
                      <a:pt x="8149" y="21268"/>
                    </a:lnTo>
                    <a:lnTo>
                      <a:pt x="7513" y="21085"/>
                    </a:lnTo>
                    <a:lnTo>
                      <a:pt x="6904" y="20870"/>
                    </a:lnTo>
                    <a:lnTo>
                      <a:pt x="6302" y="20616"/>
                    </a:lnTo>
                    <a:lnTo>
                      <a:pt x="5726" y="20329"/>
                    </a:lnTo>
                    <a:lnTo>
                      <a:pt x="5170" y="20016"/>
                    </a:lnTo>
                    <a:lnTo>
                      <a:pt x="4634" y="19664"/>
                    </a:lnTo>
                    <a:lnTo>
                      <a:pt x="4117" y="19280"/>
                    </a:lnTo>
                    <a:lnTo>
                      <a:pt x="3634" y="18869"/>
                    </a:lnTo>
                    <a:lnTo>
                      <a:pt x="3171" y="18432"/>
                    </a:lnTo>
                    <a:lnTo>
                      <a:pt x="2727" y="17970"/>
                    </a:lnTo>
                    <a:lnTo>
                      <a:pt x="2317" y="17481"/>
                    </a:lnTo>
                    <a:lnTo>
                      <a:pt x="1940" y="16966"/>
                    </a:lnTo>
                    <a:lnTo>
                      <a:pt x="1589" y="16425"/>
                    </a:lnTo>
                    <a:lnTo>
                      <a:pt x="1271" y="15871"/>
                    </a:lnTo>
                    <a:lnTo>
                      <a:pt x="980" y="15291"/>
                    </a:lnTo>
                    <a:lnTo>
                      <a:pt x="728" y="14698"/>
                    </a:lnTo>
                    <a:lnTo>
                      <a:pt x="516" y="14085"/>
                    </a:lnTo>
                    <a:lnTo>
                      <a:pt x="331" y="13453"/>
                    </a:lnTo>
                    <a:lnTo>
                      <a:pt x="192" y="12814"/>
                    </a:lnTo>
                    <a:lnTo>
                      <a:pt x="86" y="12149"/>
                    </a:lnTo>
                    <a:lnTo>
                      <a:pt x="20" y="11484"/>
                    </a:lnTo>
                    <a:lnTo>
                      <a:pt x="0" y="10800"/>
                    </a:lnTo>
                    <a:lnTo>
                      <a:pt x="20" y="10116"/>
                    </a:lnTo>
                    <a:lnTo>
                      <a:pt x="86" y="9451"/>
                    </a:lnTo>
                    <a:lnTo>
                      <a:pt x="192" y="8786"/>
                    </a:lnTo>
                    <a:lnTo>
                      <a:pt x="331" y="8147"/>
                    </a:lnTo>
                    <a:lnTo>
                      <a:pt x="516" y="7515"/>
                    </a:lnTo>
                    <a:lnTo>
                      <a:pt x="728" y="6902"/>
                    </a:lnTo>
                    <a:lnTo>
                      <a:pt x="980" y="6309"/>
                    </a:lnTo>
                    <a:lnTo>
                      <a:pt x="1271" y="5729"/>
                    </a:lnTo>
                    <a:lnTo>
                      <a:pt x="1589" y="5175"/>
                    </a:lnTo>
                    <a:lnTo>
                      <a:pt x="1940" y="4634"/>
                    </a:lnTo>
                    <a:lnTo>
                      <a:pt x="2317" y="4119"/>
                    </a:lnTo>
                    <a:lnTo>
                      <a:pt x="2727" y="3630"/>
                    </a:lnTo>
                    <a:lnTo>
                      <a:pt x="3171" y="3168"/>
                    </a:lnTo>
                    <a:lnTo>
                      <a:pt x="3634" y="2724"/>
                    </a:lnTo>
                    <a:lnTo>
                      <a:pt x="4117" y="2320"/>
                    </a:lnTo>
                    <a:lnTo>
                      <a:pt x="4634" y="1936"/>
                    </a:lnTo>
                    <a:lnTo>
                      <a:pt x="5170" y="1584"/>
                    </a:lnTo>
                    <a:lnTo>
                      <a:pt x="5726" y="1271"/>
                    </a:lnTo>
                    <a:lnTo>
                      <a:pt x="6302" y="984"/>
                    </a:lnTo>
                    <a:lnTo>
                      <a:pt x="6904" y="730"/>
                    </a:lnTo>
                    <a:lnTo>
                      <a:pt x="7513" y="515"/>
                    </a:lnTo>
                    <a:lnTo>
                      <a:pt x="8149" y="332"/>
                    </a:lnTo>
                    <a:lnTo>
                      <a:pt x="8791" y="189"/>
                    </a:lnTo>
                    <a:lnTo>
                      <a:pt x="9446" y="85"/>
                    </a:lnTo>
                    <a:lnTo>
                      <a:pt x="10121" y="26"/>
                    </a:lnTo>
                    <a:lnTo>
                      <a:pt x="10803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68" name="Group 55"/>
            <p:cNvGrpSpPr/>
            <p:nvPr/>
          </p:nvGrpSpPr>
          <p:grpSpPr>
            <a:xfrm>
              <a:off x="11316430" y="4344538"/>
              <a:ext cx="1846523" cy="359159"/>
              <a:chOff x="0" y="0"/>
              <a:chExt cx="1846522" cy="359158"/>
            </a:xfrm>
          </p:grpSpPr>
          <p:grpSp>
            <p:nvGrpSpPr>
              <p:cNvPr id="264" name="Group 673"/>
              <p:cNvGrpSpPr/>
              <p:nvPr/>
            </p:nvGrpSpPr>
            <p:grpSpPr>
              <a:xfrm>
                <a:off x="1491813" y="0"/>
                <a:ext cx="354709" cy="359158"/>
                <a:chOff x="0" y="0"/>
                <a:chExt cx="354708" cy="359157"/>
              </a:xfrm>
            </p:grpSpPr>
            <p:sp>
              <p:nvSpPr>
                <p:cNvPr id="260" name="Freeform 675"/>
                <p:cNvSpPr/>
                <p:nvPr/>
              </p:nvSpPr>
              <p:spPr>
                <a:xfrm>
                  <a:off x="141972" y="143307"/>
                  <a:ext cx="70764" cy="720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2316" y="100"/>
                      </a:lnTo>
                      <a:lnTo>
                        <a:pt x="13777" y="401"/>
                      </a:lnTo>
                      <a:lnTo>
                        <a:pt x="15131" y="903"/>
                      </a:lnTo>
                      <a:lnTo>
                        <a:pt x="16403" y="1572"/>
                      </a:lnTo>
                      <a:lnTo>
                        <a:pt x="17594" y="2407"/>
                      </a:lnTo>
                      <a:lnTo>
                        <a:pt x="18650" y="3411"/>
                      </a:lnTo>
                      <a:lnTo>
                        <a:pt x="19543" y="4480"/>
                      </a:lnTo>
                      <a:lnTo>
                        <a:pt x="20247" y="5584"/>
                      </a:lnTo>
                      <a:lnTo>
                        <a:pt x="20842" y="6821"/>
                      </a:lnTo>
                      <a:lnTo>
                        <a:pt x="21248" y="8058"/>
                      </a:lnTo>
                      <a:lnTo>
                        <a:pt x="21519" y="9396"/>
                      </a:lnTo>
                      <a:lnTo>
                        <a:pt x="21600" y="10800"/>
                      </a:lnTo>
                      <a:lnTo>
                        <a:pt x="21519" y="12238"/>
                      </a:lnTo>
                      <a:lnTo>
                        <a:pt x="21194" y="13676"/>
                      </a:lnTo>
                      <a:lnTo>
                        <a:pt x="20761" y="14980"/>
                      </a:lnTo>
                      <a:lnTo>
                        <a:pt x="20111" y="16217"/>
                      </a:lnTo>
                      <a:lnTo>
                        <a:pt x="19353" y="17387"/>
                      </a:lnTo>
                      <a:lnTo>
                        <a:pt x="18433" y="18424"/>
                      </a:lnTo>
                      <a:lnTo>
                        <a:pt x="17377" y="19326"/>
                      </a:lnTo>
                      <a:lnTo>
                        <a:pt x="16241" y="20095"/>
                      </a:lnTo>
                      <a:lnTo>
                        <a:pt x="14995" y="20764"/>
                      </a:lnTo>
                      <a:lnTo>
                        <a:pt x="13669" y="21199"/>
                      </a:lnTo>
                      <a:lnTo>
                        <a:pt x="12262" y="21500"/>
                      </a:lnTo>
                      <a:lnTo>
                        <a:pt x="10800" y="21600"/>
                      </a:lnTo>
                      <a:lnTo>
                        <a:pt x="9311" y="21500"/>
                      </a:lnTo>
                      <a:lnTo>
                        <a:pt x="7931" y="21199"/>
                      </a:lnTo>
                      <a:lnTo>
                        <a:pt x="6577" y="20764"/>
                      </a:lnTo>
                      <a:lnTo>
                        <a:pt x="5332" y="20095"/>
                      </a:lnTo>
                      <a:lnTo>
                        <a:pt x="4195" y="19326"/>
                      </a:lnTo>
                      <a:lnTo>
                        <a:pt x="3167" y="18424"/>
                      </a:lnTo>
                      <a:lnTo>
                        <a:pt x="2220" y="17387"/>
                      </a:lnTo>
                      <a:lnTo>
                        <a:pt x="1462" y="16217"/>
                      </a:lnTo>
                      <a:lnTo>
                        <a:pt x="839" y="14980"/>
                      </a:lnTo>
                      <a:lnTo>
                        <a:pt x="379" y="13676"/>
                      </a:lnTo>
                      <a:lnTo>
                        <a:pt x="108" y="12238"/>
                      </a:lnTo>
                      <a:lnTo>
                        <a:pt x="0" y="10800"/>
                      </a:lnTo>
                      <a:lnTo>
                        <a:pt x="81" y="9396"/>
                      </a:lnTo>
                      <a:lnTo>
                        <a:pt x="325" y="8058"/>
                      </a:lnTo>
                      <a:lnTo>
                        <a:pt x="785" y="6821"/>
                      </a:lnTo>
                      <a:lnTo>
                        <a:pt x="1326" y="5584"/>
                      </a:lnTo>
                      <a:lnTo>
                        <a:pt x="2030" y="4480"/>
                      </a:lnTo>
                      <a:lnTo>
                        <a:pt x="2950" y="3411"/>
                      </a:lnTo>
                      <a:lnTo>
                        <a:pt x="4006" y="2407"/>
                      </a:lnTo>
                      <a:lnTo>
                        <a:pt x="5170" y="1572"/>
                      </a:lnTo>
                      <a:lnTo>
                        <a:pt x="6442" y="903"/>
                      </a:lnTo>
                      <a:lnTo>
                        <a:pt x="7823" y="401"/>
                      </a:lnTo>
                      <a:lnTo>
                        <a:pt x="9284" y="1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1" name="Freeform 676"/>
                <p:cNvSpPr/>
                <p:nvPr/>
              </p:nvSpPr>
              <p:spPr>
                <a:xfrm>
                  <a:off x="220746" y="100582"/>
                  <a:ext cx="34270" cy="347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739" y="0"/>
                      </a:moveTo>
                      <a:lnTo>
                        <a:pt x="21600" y="0"/>
                      </a:lnTo>
                      <a:lnTo>
                        <a:pt x="21600" y="21531"/>
                      </a:lnTo>
                      <a:lnTo>
                        <a:pt x="56" y="21600"/>
                      </a:lnTo>
                      <a:lnTo>
                        <a:pt x="0" y="69"/>
                      </a:lnTo>
                      <a:lnTo>
                        <a:pt x="18739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2" name="Freeform 677"/>
                <p:cNvSpPr/>
                <p:nvPr/>
              </p:nvSpPr>
              <p:spPr>
                <a:xfrm>
                  <a:off x="-1" y="0"/>
                  <a:ext cx="354710" cy="3591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32" y="4662"/>
                      </a:moveTo>
                      <a:lnTo>
                        <a:pt x="6734" y="4683"/>
                      </a:lnTo>
                      <a:lnTo>
                        <a:pt x="6452" y="4736"/>
                      </a:lnTo>
                      <a:lnTo>
                        <a:pt x="6176" y="4823"/>
                      </a:lnTo>
                      <a:lnTo>
                        <a:pt x="5916" y="4937"/>
                      </a:lnTo>
                      <a:lnTo>
                        <a:pt x="5672" y="5091"/>
                      </a:lnTo>
                      <a:lnTo>
                        <a:pt x="5461" y="5265"/>
                      </a:lnTo>
                      <a:lnTo>
                        <a:pt x="5255" y="5459"/>
                      </a:lnTo>
                      <a:lnTo>
                        <a:pt x="5087" y="5679"/>
                      </a:lnTo>
                      <a:lnTo>
                        <a:pt x="4941" y="5920"/>
                      </a:lnTo>
                      <a:lnTo>
                        <a:pt x="4816" y="6174"/>
                      </a:lnTo>
                      <a:lnTo>
                        <a:pt x="4730" y="6449"/>
                      </a:lnTo>
                      <a:lnTo>
                        <a:pt x="4675" y="6736"/>
                      </a:lnTo>
                      <a:lnTo>
                        <a:pt x="4659" y="7031"/>
                      </a:lnTo>
                      <a:lnTo>
                        <a:pt x="4659" y="14569"/>
                      </a:lnTo>
                      <a:lnTo>
                        <a:pt x="4675" y="14870"/>
                      </a:lnTo>
                      <a:lnTo>
                        <a:pt x="4730" y="15151"/>
                      </a:lnTo>
                      <a:lnTo>
                        <a:pt x="4816" y="15426"/>
                      </a:lnTo>
                      <a:lnTo>
                        <a:pt x="4941" y="15687"/>
                      </a:lnTo>
                      <a:lnTo>
                        <a:pt x="5087" y="15921"/>
                      </a:lnTo>
                      <a:lnTo>
                        <a:pt x="5255" y="16141"/>
                      </a:lnTo>
                      <a:lnTo>
                        <a:pt x="5461" y="16342"/>
                      </a:lnTo>
                      <a:lnTo>
                        <a:pt x="5672" y="16516"/>
                      </a:lnTo>
                      <a:lnTo>
                        <a:pt x="5916" y="16663"/>
                      </a:lnTo>
                      <a:lnTo>
                        <a:pt x="6176" y="16777"/>
                      </a:lnTo>
                      <a:lnTo>
                        <a:pt x="6452" y="16864"/>
                      </a:lnTo>
                      <a:lnTo>
                        <a:pt x="6734" y="16924"/>
                      </a:lnTo>
                      <a:lnTo>
                        <a:pt x="7032" y="16944"/>
                      </a:lnTo>
                      <a:lnTo>
                        <a:pt x="14568" y="16944"/>
                      </a:lnTo>
                      <a:lnTo>
                        <a:pt x="14866" y="16924"/>
                      </a:lnTo>
                      <a:lnTo>
                        <a:pt x="15153" y="16864"/>
                      </a:lnTo>
                      <a:lnTo>
                        <a:pt x="15424" y="16777"/>
                      </a:lnTo>
                      <a:lnTo>
                        <a:pt x="15689" y="16663"/>
                      </a:lnTo>
                      <a:lnTo>
                        <a:pt x="15928" y="16516"/>
                      </a:lnTo>
                      <a:lnTo>
                        <a:pt x="16150" y="16342"/>
                      </a:lnTo>
                      <a:lnTo>
                        <a:pt x="16345" y="16141"/>
                      </a:lnTo>
                      <a:lnTo>
                        <a:pt x="16518" y="15921"/>
                      </a:lnTo>
                      <a:lnTo>
                        <a:pt x="16670" y="15687"/>
                      </a:lnTo>
                      <a:lnTo>
                        <a:pt x="16784" y="15426"/>
                      </a:lnTo>
                      <a:lnTo>
                        <a:pt x="16870" y="15151"/>
                      </a:lnTo>
                      <a:lnTo>
                        <a:pt x="16925" y="14870"/>
                      </a:lnTo>
                      <a:lnTo>
                        <a:pt x="16946" y="14569"/>
                      </a:lnTo>
                      <a:lnTo>
                        <a:pt x="16946" y="7031"/>
                      </a:lnTo>
                      <a:lnTo>
                        <a:pt x="16925" y="6736"/>
                      </a:lnTo>
                      <a:lnTo>
                        <a:pt x="16870" y="6449"/>
                      </a:lnTo>
                      <a:lnTo>
                        <a:pt x="16784" y="6174"/>
                      </a:lnTo>
                      <a:lnTo>
                        <a:pt x="16670" y="5920"/>
                      </a:lnTo>
                      <a:lnTo>
                        <a:pt x="16518" y="5679"/>
                      </a:lnTo>
                      <a:lnTo>
                        <a:pt x="16345" y="5459"/>
                      </a:lnTo>
                      <a:lnTo>
                        <a:pt x="16150" y="5265"/>
                      </a:lnTo>
                      <a:lnTo>
                        <a:pt x="15928" y="5091"/>
                      </a:lnTo>
                      <a:lnTo>
                        <a:pt x="15689" y="4937"/>
                      </a:lnTo>
                      <a:lnTo>
                        <a:pt x="15424" y="4823"/>
                      </a:lnTo>
                      <a:lnTo>
                        <a:pt x="15153" y="4736"/>
                      </a:lnTo>
                      <a:lnTo>
                        <a:pt x="14866" y="4683"/>
                      </a:lnTo>
                      <a:lnTo>
                        <a:pt x="14568" y="4662"/>
                      </a:lnTo>
                      <a:lnTo>
                        <a:pt x="7032" y="4662"/>
                      </a:lnTo>
                      <a:close/>
                      <a:moveTo>
                        <a:pt x="10803" y="0"/>
                      </a:moveTo>
                      <a:lnTo>
                        <a:pt x="11485" y="27"/>
                      </a:lnTo>
                      <a:lnTo>
                        <a:pt x="12157" y="87"/>
                      </a:lnTo>
                      <a:lnTo>
                        <a:pt x="12813" y="187"/>
                      </a:lnTo>
                      <a:lnTo>
                        <a:pt x="13457" y="334"/>
                      </a:lnTo>
                      <a:lnTo>
                        <a:pt x="14086" y="515"/>
                      </a:lnTo>
                      <a:lnTo>
                        <a:pt x="14703" y="729"/>
                      </a:lnTo>
                      <a:lnTo>
                        <a:pt x="15299" y="990"/>
                      </a:lnTo>
                      <a:lnTo>
                        <a:pt x="15879" y="1271"/>
                      </a:lnTo>
                      <a:lnTo>
                        <a:pt x="16432" y="1585"/>
                      </a:lnTo>
                      <a:lnTo>
                        <a:pt x="16968" y="1940"/>
                      </a:lnTo>
                      <a:lnTo>
                        <a:pt x="17477" y="2328"/>
                      </a:lnTo>
                      <a:lnTo>
                        <a:pt x="17976" y="2729"/>
                      </a:lnTo>
                      <a:lnTo>
                        <a:pt x="18442" y="3171"/>
                      </a:lnTo>
                      <a:lnTo>
                        <a:pt x="18870" y="3632"/>
                      </a:lnTo>
                      <a:lnTo>
                        <a:pt x="19281" y="4121"/>
                      </a:lnTo>
                      <a:lnTo>
                        <a:pt x="19671" y="4636"/>
                      </a:lnTo>
                      <a:lnTo>
                        <a:pt x="20018" y="5178"/>
                      </a:lnTo>
                      <a:lnTo>
                        <a:pt x="20338" y="5726"/>
                      </a:lnTo>
                      <a:lnTo>
                        <a:pt x="20619" y="6308"/>
                      </a:lnTo>
                      <a:lnTo>
                        <a:pt x="20879" y="6903"/>
                      </a:lnTo>
                      <a:lnTo>
                        <a:pt x="21096" y="7519"/>
                      </a:lnTo>
                      <a:lnTo>
                        <a:pt x="21275" y="8148"/>
                      </a:lnTo>
                      <a:lnTo>
                        <a:pt x="21421" y="8790"/>
                      </a:lnTo>
                      <a:lnTo>
                        <a:pt x="21519" y="9452"/>
                      </a:lnTo>
                      <a:lnTo>
                        <a:pt x="21584" y="10121"/>
                      </a:lnTo>
                      <a:lnTo>
                        <a:pt x="21600" y="10803"/>
                      </a:lnTo>
                      <a:lnTo>
                        <a:pt x="21584" y="11486"/>
                      </a:lnTo>
                      <a:lnTo>
                        <a:pt x="21519" y="12155"/>
                      </a:lnTo>
                      <a:lnTo>
                        <a:pt x="21421" y="12817"/>
                      </a:lnTo>
                      <a:lnTo>
                        <a:pt x="21275" y="13459"/>
                      </a:lnTo>
                      <a:lnTo>
                        <a:pt x="21096" y="14081"/>
                      </a:lnTo>
                      <a:lnTo>
                        <a:pt x="20879" y="14697"/>
                      </a:lnTo>
                      <a:lnTo>
                        <a:pt x="20619" y="15292"/>
                      </a:lnTo>
                      <a:lnTo>
                        <a:pt x="20338" y="15874"/>
                      </a:lnTo>
                      <a:lnTo>
                        <a:pt x="20018" y="16429"/>
                      </a:lnTo>
                      <a:lnTo>
                        <a:pt x="19671" y="16971"/>
                      </a:lnTo>
                      <a:lnTo>
                        <a:pt x="19281" y="17479"/>
                      </a:lnTo>
                      <a:lnTo>
                        <a:pt x="18870" y="17968"/>
                      </a:lnTo>
                      <a:lnTo>
                        <a:pt x="18442" y="18436"/>
                      </a:lnTo>
                      <a:lnTo>
                        <a:pt x="17976" y="18871"/>
                      </a:lnTo>
                      <a:lnTo>
                        <a:pt x="17477" y="19279"/>
                      </a:lnTo>
                      <a:lnTo>
                        <a:pt x="16968" y="19660"/>
                      </a:lnTo>
                      <a:lnTo>
                        <a:pt x="16432" y="20015"/>
                      </a:lnTo>
                      <a:lnTo>
                        <a:pt x="15879" y="20329"/>
                      </a:lnTo>
                      <a:lnTo>
                        <a:pt x="15299" y="20617"/>
                      </a:lnTo>
                      <a:lnTo>
                        <a:pt x="14703" y="20871"/>
                      </a:lnTo>
                      <a:lnTo>
                        <a:pt x="14086" y="21085"/>
                      </a:lnTo>
                      <a:lnTo>
                        <a:pt x="13457" y="21272"/>
                      </a:lnTo>
                      <a:lnTo>
                        <a:pt x="12813" y="21413"/>
                      </a:lnTo>
                      <a:lnTo>
                        <a:pt x="12157" y="21513"/>
                      </a:lnTo>
                      <a:lnTo>
                        <a:pt x="11485" y="21573"/>
                      </a:lnTo>
                      <a:lnTo>
                        <a:pt x="10803" y="21600"/>
                      </a:lnTo>
                      <a:lnTo>
                        <a:pt x="10120" y="21573"/>
                      </a:lnTo>
                      <a:lnTo>
                        <a:pt x="9443" y="21513"/>
                      </a:lnTo>
                      <a:lnTo>
                        <a:pt x="8787" y="21413"/>
                      </a:lnTo>
                      <a:lnTo>
                        <a:pt x="8148" y="21272"/>
                      </a:lnTo>
                      <a:lnTo>
                        <a:pt x="7514" y="21085"/>
                      </a:lnTo>
                      <a:lnTo>
                        <a:pt x="6902" y="20871"/>
                      </a:lnTo>
                      <a:lnTo>
                        <a:pt x="6301" y="20617"/>
                      </a:lnTo>
                      <a:lnTo>
                        <a:pt x="5726" y="20329"/>
                      </a:lnTo>
                      <a:lnTo>
                        <a:pt x="5168" y="20015"/>
                      </a:lnTo>
                      <a:lnTo>
                        <a:pt x="4632" y="19660"/>
                      </a:lnTo>
                      <a:lnTo>
                        <a:pt x="4123" y="19279"/>
                      </a:lnTo>
                      <a:lnTo>
                        <a:pt x="3635" y="18871"/>
                      </a:lnTo>
                      <a:lnTo>
                        <a:pt x="3169" y="18436"/>
                      </a:lnTo>
                      <a:lnTo>
                        <a:pt x="2730" y="17968"/>
                      </a:lnTo>
                      <a:lnTo>
                        <a:pt x="2319" y="17479"/>
                      </a:lnTo>
                      <a:lnTo>
                        <a:pt x="1940" y="16971"/>
                      </a:lnTo>
                      <a:lnTo>
                        <a:pt x="1587" y="16429"/>
                      </a:lnTo>
                      <a:lnTo>
                        <a:pt x="1268" y="15874"/>
                      </a:lnTo>
                      <a:lnTo>
                        <a:pt x="981" y="15292"/>
                      </a:lnTo>
                      <a:lnTo>
                        <a:pt x="726" y="14697"/>
                      </a:lnTo>
                      <a:lnTo>
                        <a:pt x="515" y="14081"/>
                      </a:lnTo>
                      <a:lnTo>
                        <a:pt x="330" y="13459"/>
                      </a:lnTo>
                      <a:lnTo>
                        <a:pt x="190" y="12817"/>
                      </a:lnTo>
                      <a:lnTo>
                        <a:pt x="87" y="12155"/>
                      </a:lnTo>
                      <a:lnTo>
                        <a:pt x="16" y="11486"/>
                      </a:lnTo>
                      <a:lnTo>
                        <a:pt x="0" y="10803"/>
                      </a:lnTo>
                      <a:lnTo>
                        <a:pt x="16" y="10121"/>
                      </a:lnTo>
                      <a:lnTo>
                        <a:pt x="87" y="9452"/>
                      </a:lnTo>
                      <a:lnTo>
                        <a:pt x="190" y="8790"/>
                      </a:lnTo>
                      <a:lnTo>
                        <a:pt x="330" y="8148"/>
                      </a:lnTo>
                      <a:lnTo>
                        <a:pt x="515" y="7519"/>
                      </a:lnTo>
                      <a:lnTo>
                        <a:pt x="726" y="6903"/>
                      </a:lnTo>
                      <a:lnTo>
                        <a:pt x="981" y="6308"/>
                      </a:lnTo>
                      <a:lnTo>
                        <a:pt x="1268" y="5726"/>
                      </a:lnTo>
                      <a:lnTo>
                        <a:pt x="1587" y="5178"/>
                      </a:lnTo>
                      <a:lnTo>
                        <a:pt x="1940" y="4636"/>
                      </a:lnTo>
                      <a:lnTo>
                        <a:pt x="2319" y="4121"/>
                      </a:lnTo>
                      <a:lnTo>
                        <a:pt x="2730" y="3632"/>
                      </a:lnTo>
                      <a:lnTo>
                        <a:pt x="3169" y="3171"/>
                      </a:lnTo>
                      <a:lnTo>
                        <a:pt x="3635" y="2729"/>
                      </a:lnTo>
                      <a:lnTo>
                        <a:pt x="4123" y="2328"/>
                      </a:lnTo>
                      <a:lnTo>
                        <a:pt x="4632" y="1940"/>
                      </a:lnTo>
                      <a:lnTo>
                        <a:pt x="5168" y="1585"/>
                      </a:lnTo>
                      <a:lnTo>
                        <a:pt x="5726" y="1271"/>
                      </a:lnTo>
                      <a:lnTo>
                        <a:pt x="6301" y="990"/>
                      </a:lnTo>
                      <a:lnTo>
                        <a:pt x="6902" y="729"/>
                      </a:lnTo>
                      <a:lnTo>
                        <a:pt x="7514" y="515"/>
                      </a:lnTo>
                      <a:lnTo>
                        <a:pt x="8148" y="334"/>
                      </a:lnTo>
                      <a:lnTo>
                        <a:pt x="8787" y="187"/>
                      </a:lnTo>
                      <a:lnTo>
                        <a:pt x="9443" y="87"/>
                      </a:lnTo>
                      <a:lnTo>
                        <a:pt x="10120" y="27"/>
                      </a:lnTo>
                      <a:lnTo>
                        <a:pt x="10803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3" name="Freeform 678"/>
                <p:cNvSpPr/>
                <p:nvPr/>
              </p:nvSpPr>
              <p:spPr>
                <a:xfrm>
                  <a:off x="96131" y="158438"/>
                  <a:ext cx="162446" cy="103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998" y="0"/>
                      </a:lnTo>
                      <a:lnTo>
                        <a:pt x="3773" y="1047"/>
                      </a:lnTo>
                      <a:lnTo>
                        <a:pt x="3596" y="2141"/>
                      </a:lnTo>
                      <a:lnTo>
                        <a:pt x="3501" y="3235"/>
                      </a:lnTo>
                      <a:lnTo>
                        <a:pt x="3466" y="4399"/>
                      </a:lnTo>
                      <a:lnTo>
                        <a:pt x="3513" y="5656"/>
                      </a:lnTo>
                      <a:lnTo>
                        <a:pt x="3632" y="6890"/>
                      </a:lnTo>
                      <a:lnTo>
                        <a:pt x="3833" y="8077"/>
                      </a:lnTo>
                      <a:lnTo>
                        <a:pt x="4117" y="9217"/>
                      </a:lnTo>
                      <a:lnTo>
                        <a:pt x="4471" y="10288"/>
                      </a:lnTo>
                      <a:lnTo>
                        <a:pt x="4885" y="11289"/>
                      </a:lnTo>
                      <a:lnTo>
                        <a:pt x="5359" y="12220"/>
                      </a:lnTo>
                      <a:lnTo>
                        <a:pt x="5891" y="13058"/>
                      </a:lnTo>
                      <a:lnTo>
                        <a:pt x="6459" y="13826"/>
                      </a:lnTo>
                      <a:lnTo>
                        <a:pt x="7097" y="14478"/>
                      </a:lnTo>
                      <a:lnTo>
                        <a:pt x="7772" y="15036"/>
                      </a:lnTo>
                      <a:lnTo>
                        <a:pt x="8481" y="15478"/>
                      </a:lnTo>
                      <a:lnTo>
                        <a:pt x="9227" y="15804"/>
                      </a:lnTo>
                      <a:lnTo>
                        <a:pt x="10007" y="16014"/>
                      </a:lnTo>
                      <a:lnTo>
                        <a:pt x="10800" y="16084"/>
                      </a:lnTo>
                      <a:lnTo>
                        <a:pt x="11604" y="16014"/>
                      </a:lnTo>
                      <a:lnTo>
                        <a:pt x="12361" y="15804"/>
                      </a:lnTo>
                      <a:lnTo>
                        <a:pt x="13119" y="15478"/>
                      </a:lnTo>
                      <a:lnTo>
                        <a:pt x="13828" y="15036"/>
                      </a:lnTo>
                      <a:lnTo>
                        <a:pt x="14503" y="14478"/>
                      </a:lnTo>
                      <a:lnTo>
                        <a:pt x="15129" y="13826"/>
                      </a:lnTo>
                      <a:lnTo>
                        <a:pt x="15721" y="13058"/>
                      </a:lnTo>
                      <a:lnTo>
                        <a:pt x="16241" y="12220"/>
                      </a:lnTo>
                      <a:lnTo>
                        <a:pt x="16715" y="11289"/>
                      </a:lnTo>
                      <a:lnTo>
                        <a:pt x="17129" y="10288"/>
                      </a:lnTo>
                      <a:lnTo>
                        <a:pt x="17483" y="9217"/>
                      </a:lnTo>
                      <a:lnTo>
                        <a:pt x="17767" y="8077"/>
                      </a:lnTo>
                      <a:lnTo>
                        <a:pt x="17968" y="6890"/>
                      </a:lnTo>
                      <a:lnTo>
                        <a:pt x="18087" y="5656"/>
                      </a:lnTo>
                      <a:lnTo>
                        <a:pt x="18134" y="4399"/>
                      </a:lnTo>
                      <a:lnTo>
                        <a:pt x="18110" y="3235"/>
                      </a:lnTo>
                      <a:lnTo>
                        <a:pt x="17992" y="2141"/>
                      </a:lnTo>
                      <a:lnTo>
                        <a:pt x="17827" y="1047"/>
                      </a:lnTo>
                      <a:lnTo>
                        <a:pt x="17590" y="0"/>
                      </a:lnTo>
                      <a:lnTo>
                        <a:pt x="21600" y="0"/>
                      </a:lnTo>
                      <a:lnTo>
                        <a:pt x="21600" y="17503"/>
                      </a:lnTo>
                      <a:lnTo>
                        <a:pt x="21553" y="18225"/>
                      </a:lnTo>
                      <a:lnTo>
                        <a:pt x="21434" y="18947"/>
                      </a:lnTo>
                      <a:lnTo>
                        <a:pt x="21245" y="19575"/>
                      </a:lnTo>
                      <a:lnTo>
                        <a:pt x="20997" y="20134"/>
                      </a:lnTo>
                      <a:lnTo>
                        <a:pt x="20689" y="20622"/>
                      </a:lnTo>
                      <a:lnTo>
                        <a:pt x="20322" y="21041"/>
                      </a:lnTo>
                      <a:lnTo>
                        <a:pt x="19920" y="21344"/>
                      </a:lnTo>
                      <a:lnTo>
                        <a:pt x="19494" y="21530"/>
                      </a:lnTo>
                      <a:lnTo>
                        <a:pt x="19021" y="21600"/>
                      </a:lnTo>
                      <a:lnTo>
                        <a:pt x="2567" y="21600"/>
                      </a:lnTo>
                      <a:lnTo>
                        <a:pt x="2117" y="21530"/>
                      </a:lnTo>
                      <a:lnTo>
                        <a:pt x="1668" y="21344"/>
                      </a:lnTo>
                      <a:lnTo>
                        <a:pt x="1266" y="21041"/>
                      </a:lnTo>
                      <a:lnTo>
                        <a:pt x="911" y="20622"/>
                      </a:lnTo>
                      <a:lnTo>
                        <a:pt x="603" y="20134"/>
                      </a:lnTo>
                      <a:lnTo>
                        <a:pt x="355" y="19575"/>
                      </a:lnTo>
                      <a:lnTo>
                        <a:pt x="166" y="18947"/>
                      </a:lnTo>
                      <a:lnTo>
                        <a:pt x="47" y="18225"/>
                      </a:lnTo>
                      <a:lnTo>
                        <a:pt x="0" y="175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pPr algn="l" defTabSz="1828800">
                    <a:defRPr sz="3600" b="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65" name="Freeform 850"/>
              <p:cNvSpPr/>
              <p:nvPr/>
            </p:nvSpPr>
            <p:spPr>
              <a:xfrm>
                <a:off x="973492" y="19267"/>
                <a:ext cx="338559" cy="338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95" y="7936"/>
                    </a:moveTo>
                    <a:lnTo>
                      <a:pt x="3545" y="7960"/>
                    </a:lnTo>
                    <a:lnTo>
                      <a:pt x="3414" y="8013"/>
                    </a:lnTo>
                    <a:lnTo>
                      <a:pt x="3295" y="8109"/>
                    </a:lnTo>
                    <a:lnTo>
                      <a:pt x="3211" y="8222"/>
                    </a:lnTo>
                    <a:lnTo>
                      <a:pt x="3151" y="8360"/>
                    </a:lnTo>
                    <a:lnTo>
                      <a:pt x="3127" y="8509"/>
                    </a:lnTo>
                    <a:lnTo>
                      <a:pt x="3127" y="18652"/>
                    </a:lnTo>
                    <a:lnTo>
                      <a:pt x="3151" y="18808"/>
                    </a:lnTo>
                    <a:lnTo>
                      <a:pt x="3211" y="18939"/>
                    </a:lnTo>
                    <a:lnTo>
                      <a:pt x="3295" y="19052"/>
                    </a:lnTo>
                    <a:lnTo>
                      <a:pt x="3414" y="19142"/>
                    </a:lnTo>
                    <a:lnTo>
                      <a:pt x="3545" y="19201"/>
                    </a:lnTo>
                    <a:lnTo>
                      <a:pt x="3695" y="19219"/>
                    </a:lnTo>
                    <a:lnTo>
                      <a:pt x="6118" y="19219"/>
                    </a:lnTo>
                    <a:lnTo>
                      <a:pt x="6267" y="19201"/>
                    </a:lnTo>
                    <a:lnTo>
                      <a:pt x="6404" y="19142"/>
                    </a:lnTo>
                    <a:lnTo>
                      <a:pt x="6524" y="19052"/>
                    </a:lnTo>
                    <a:lnTo>
                      <a:pt x="6607" y="18939"/>
                    </a:lnTo>
                    <a:lnTo>
                      <a:pt x="6667" y="18808"/>
                    </a:lnTo>
                    <a:lnTo>
                      <a:pt x="6685" y="18652"/>
                    </a:lnTo>
                    <a:lnTo>
                      <a:pt x="6685" y="8509"/>
                    </a:lnTo>
                    <a:lnTo>
                      <a:pt x="6667" y="8360"/>
                    </a:lnTo>
                    <a:lnTo>
                      <a:pt x="6607" y="8222"/>
                    </a:lnTo>
                    <a:lnTo>
                      <a:pt x="6524" y="8109"/>
                    </a:lnTo>
                    <a:lnTo>
                      <a:pt x="6404" y="8013"/>
                    </a:lnTo>
                    <a:lnTo>
                      <a:pt x="6267" y="7960"/>
                    </a:lnTo>
                    <a:lnTo>
                      <a:pt x="6118" y="7936"/>
                    </a:lnTo>
                    <a:lnTo>
                      <a:pt x="3695" y="7936"/>
                    </a:lnTo>
                    <a:close/>
                    <a:moveTo>
                      <a:pt x="15202" y="7769"/>
                    </a:moveTo>
                    <a:lnTo>
                      <a:pt x="14814" y="7781"/>
                    </a:lnTo>
                    <a:lnTo>
                      <a:pt x="14456" y="7805"/>
                    </a:lnTo>
                    <a:lnTo>
                      <a:pt x="14127" y="7858"/>
                    </a:lnTo>
                    <a:lnTo>
                      <a:pt x="13817" y="7924"/>
                    </a:lnTo>
                    <a:lnTo>
                      <a:pt x="13543" y="8008"/>
                    </a:lnTo>
                    <a:lnTo>
                      <a:pt x="13280" y="8109"/>
                    </a:lnTo>
                    <a:lnTo>
                      <a:pt x="13041" y="8228"/>
                    </a:lnTo>
                    <a:lnTo>
                      <a:pt x="12826" y="8354"/>
                    </a:lnTo>
                    <a:lnTo>
                      <a:pt x="12623" y="8491"/>
                    </a:lnTo>
                    <a:lnTo>
                      <a:pt x="12444" y="8646"/>
                    </a:lnTo>
                    <a:lnTo>
                      <a:pt x="12277" y="8807"/>
                    </a:lnTo>
                    <a:lnTo>
                      <a:pt x="12122" y="8974"/>
                    </a:lnTo>
                    <a:lnTo>
                      <a:pt x="11979" y="9159"/>
                    </a:lnTo>
                    <a:lnTo>
                      <a:pt x="11847" y="9344"/>
                    </a:lnTo>
                    <a:lnTo>
                      <a:pt x="11847" y="8461"/>
                    </a:lnTo>
                    <a:lnTo>
                      <a:pt x="11830" y="8324"/>
                    </a:lnTo>
                    <a:lnTo>
                      <a:pt x="11776" y="8198"/>
                    </a:lnTo>
                    <a:lnTo>
                      <a:pt x="11692" y="8091"/>
                    </a:lnTo>
                    <a:lnTo>
                      <a:pt x="11585" y="8008"/>
                    </a:lnTo>
                    <a:lnTo>
                      <a:pt x="11460" y="7960"/>
                    </a:lnTo>
                    <a:lnTo>
                      <a:pt x="11322" y="7936"/>
                    </a:lnTo>
                    <a:lnTo>
                      <a:pt x="8810" y="7936"/>
                    </a:lnTo>
                    <a:lnTo>
                      <a:pt x="8672" y="7960"/>
                    </a:lnTo>
                    <a:lnTo>
                      <a:pt x="8547" y="8008"/>
                    </a:lnTo>
                    <a:lnTo>
                      <a:pt x="8445" y="8091"/>
                    </a:lnTo>
                    <a:lnTo>
                      <a:pt x="8356" y="8198"/>
                    </a:lnTo>
                    <a:lnTo>
                      <a:pt x="8308" y="8324"/>
                    </a:lnTo>
                    <a:lnTo>
                      <a:pt x="8290" y="8461"/>
                    </a:lnTo>
                    <a:lnTo>
                      <a:pt x="8290" y="18700"/>
                    </a:lnTo>
                    <a:lnTo>
                      <a:pt x="8308" y="18837"/>
                    </a:lnTo>
                    <a:lnTo>
                      <a:pt x="8356" y="18963"/>
                    </a:lnTo>
                    <a:lnTo>
                      <a:pt x="8445" y="19070"/>
                    </a:lnTo>
                    <a:lnTo>
                      <a:pt x="8547" y="19148"/>
                    </a:lnTo>
                    <a:lnTo>
                      <a:pt x="8672" y="19201"/>
                    </a:lnTo>
                    <a:lnTo>
                      <a:pt x="8810" y="19219"/>
                    </a:lnTo>
                    <a:lnTo>
                      <a:pt x="11322" y="19219"/>
                    </a:lnTo>
                    <a:lnTo>
                      <a:pt x="11460" y="19201"/>
                    </a:lnTo>
                    <a:lnTo>
                      <a:pt x="11585" y="19148"/>
                    </a:lnTo>
                    <a:lnTo>
                      <a:pt x="11692" y="19070"/>
                    </a:lnTo>
                    <a:lnTo>
                      <a:pt x="11776" y="18963"/>
                    </a:lnTo>
                    <a:lnTo>
                      <a:pt x="11830" y="18837"/>
                    </a:lnTo>
                    <a:lnTo>
                      <a:pt x="11847" y="18700"/>
                    </a:lnTo>
                    <a:lnTo>
                      <a:pt x="11847" y="13211"/>
                    </a:lnTo>
                    <a:lnTo>
                      <a:pt x="11865" y="13085"/>
                    </a:lnTo>
                    <a:lnTo>
                      <a:pt x="11877" y="12948"/>
                    </a:lnTo>
                    <a:lnTo>
                      <a:pt x="11901" y="12805"/>
                    </a:lnTo>
                    <a:lnTo>
                      <a:pt x="11937" y="12644"/>
                    </a:lnTo>
                    <a:lnTo>
                      <a:pt x="11973" y="12489"/>
                    </a:lnTo>
                    <a:lnTo>
                      <a:pt x="12021" y="12322"/>
                    </a:lnTo>
                    <a:lnTo>
                      <a:pt x="12074" y="12149"/>
                    </a:lnTo>
                    <a:lnTo>
                      <a:pt x="12146" y="11987"/>
                    </a:lnTo>
                    <a:lnTo>
                      <a:pt x="12223" y="11820"/>
                    </a:lnTo>
                    <a:lnTo>
                      <a:pt x="12319" y="11665"/>
                    </a:lnTo>
                    <a:lnTo>
                      <a:pt x="12420" y="11516"/>
                    </a:lnTo>
                    <a:lnTo>
                      <a:pt x="12540" y="11367"/>
                    </a:lnTo>
                    <a:lnTo>
                      <a:pt x="12671" y="11236"/>
                    </a:lnTo>
                    <a:lnTo>
                      <a:pt x="12826" y="11128"/>
                    </a:lnTo>
                    <a:lnTo>
                      <a:pt x="12987" y="11021"/>
                    </a:lnTo>
                    <a:lnTo>
                      <a:pt x="13172" y="10943"/>
                    </a:lnTo>
                    <a:lnTo>
                      <a:pt x="13375" y="10884"/>
                    </a:lnTo>
                    <a:lnTo>
                      <a:pt x="13602" y="10842"/>
                    </a:lnTo>
                    <a:lnTo>
                      <a:pt x="13835" y="10830"/>
                    </a:lnTo>
                    <a:lnTo>
                      <a:pt x="14086" y="10842"/>
                    </a:lnTo>
                    <a:lnTo>
                      <a:pt x="14312" y="10878"/>
                    </a:lnTo>
                    <a:lnTo>
                      <a:pt x="14515" y="10937"/>
                    </a:lnTo>
                    <a:lnTo>
                      <a:pt x="14688" y="11009"/>
                    </a:lnTo>
                    <a:lnTo>
                      <a:pt x="14856" y="11104"/>
                    </a:lnTo>
                    <a:lnTo>
                      <a:pt x="14999" y="11218"/>
                    </a:lnTo>
                    <a:lnTo>
                      <a:pt x="15124" y="11343"/>
                    </a:lnTo>
                    <a:lnTo>
                      <a:pt x="15238" y="11474"/>
                    </a:lnTo>
                    <a:lnTo>
                      <a:pt x="15333" y="11623"/>
                    </a:lnTo>
                    <a:lnTo>
                      <a:pt x="15417" y="11785"/>
                    </a:lnTo>
                    <a:lnTo>
                      <a:pt x="15482" y="11946"/>
                    </a:lnTo>
                    <a:lnTo>
                      <a:pt x="15542" y="12119"/>
                    </a:lnTo>
                    <a:lnTo>
                      <a:pt x="15626" y="12465"/>
                    </a:lnTo>
                    <a:lnTo>
                      <a:pt x="15649" y="12644"/>
                    </a:lnTo>
                    <a:lnTo>
                      <a:pt x="15673" y="12817"/>
                    </a:lnTo>
                    <a:lnTo>
                      <a:pt x="15697" y="13151"/>
                    </a:lnTo>
                    <a:lnTo>
                      <a:pt x="15697" y="18700"/>
                    </a:lnTo>
                    <a:lnTo>
                      <a:pt x="15709" y="18837"/>
                    </a:lnTo>
                    <a:lnTo>
                      <a:pt x="15763" y="18963"/>
                    </a:lnTo>
                    <a:lnTo>
                      <a:pt x="15846" y="19070"/>
                    </a:lnTo>
                    <a:lnTo>
                      <a:pt x="15954" y="19148"/>
                    </a:lnTo>
                    <a:lnTo>
                      <a:pt x="16079" y="19201"/>
                    </a:lnTo>
                    <a:lnTo>
                      <a:pt x="16216" y="19219"/>
                    </a:lnTo>
                    <a:lnTo>
                      <a:pt x="18813" y="19219"/>
                    </a:lnTo>
                    <a:lnTo>
                      <a:pt x="18950" y="19201"/>
                    </a:lnTo>
                    <a:lnTo>
                      <a:pt x="19075" y="19148"/>
                    </a:lnTo>
                    <a:lnTo>
                      <a:pt x="19183" y="19070"/>
                    </a:lnTo>
                    <a:lnTo>
                      <a:pt x="19266" y="18963"/>
                    </a:lnTo>
                    <a:lnTo>
                      <a:pt x="19320" y="18837"/>
                    </a:lnTo>
                    <a:lnTo>
                      <a:pt x="19338" y="18700"/>
                    </a:lnTo>
                    <a:lnTo>
                      <a:pt x="19338" y="13581"/>
                    </a:lnTo>
                    <a:lnTo>
                      <a:pt x="19332" y="13354"/>
                    </a:lnTo>
                    <a:lnTo>
                      <a:pt x="19332" y="13127"/>
                    </a:lnTo>
                    <a:lnTo>
                      <a:pt x="19326" y="12888"/>
                    </a:lnTo>
                    <a:lnTo>
                      <a:pt x="19320" y="12644"/>
                    </a:lnTo>
                    <a:lnTo>
                      <a:pt x="19308" y="12393"/>
                    </a:lnTo>
                    <a:lnTo>
                      <a:pt x="19296" y="12137"/>
                    </a:lnTo>
                    <a:lnTo>
                      <a:pt x="19266" y="11880"/>
                    </a:lnTo>
                    <a:lnTo>
                      <a:pt x="19242" y="11623"/>
                    </a:lnTo>
                    <a:lnTo>
                      <a:pt x="19201" y="11361"/>
                    </a:lnTo>
                    <a:lnTo>
                      <a:pt x="19159" y="11104"/>
                    </a:lnTo>
                    <a:lnTo>
                      <a:pt x="19105" y="10848"/>
                    </a:lnTo>
                    <a:lnTo>
                      <a:pt x="19040" y="10591"/>
                    </a:lnTo>
                    <a:lnTo>
                      <a:pt x="18968" y="10341"/>
                    </a:lnTo>
                    <a:lnTo>
                      <a:pt x="18878" y="10102"/>
                    </a:lnTo>
                    <a:lnTo>
                      <a:pt x="18777" y="9857"/>
                    </a:lnTo>
                    <a:lnTo>
                      <a:pt x="18663" y="9625"/>
                    </a:lnTo>
                    <a:lnTo>
                      <a:pt x="18538" y="9404"/>
                    </a:lnTo>
                    <a:lnTo>
                      <a:pt x="18395" y="9189"/>
                    </a:lnTo>
                    <a:lnTo>
                      <a:pt x="18234" y="8980"/>
                    </a:lnTo>
                    <a:lnTo>
                      <a:pt x="18067" y="8789"/>
                    </a:lnTo>
                    <a:lnTo>
                      <a:pt x="17870" y="8616"/>
                    </a:lnTo>
                    <a:lnTo>
                      <a:pt x="17655" y="8449"/>
                    </a:lnTo>
                    <a:lnTo>
                      <a:pt x="17428" y="8300"/>
                    </a:lnTo>
                    <a:lnTo>
                      <a:pt x="17177" y="8163"/>
                    </a:lnTo>
                    <a:lnTo>
                      <a:pt x="16909" y="8049"/>
                    </a:lnTo>
                    <a:lnTo>
                      <a:pt x="16610" y="7948"/>
                    </a:lnTo>
                    <a:lnTo>
                      <a:pt x="16294" y="7870"/>
                    </a:lnTo>
                    <a:lnTo>
                      <a:pt x="15954" y="7811"/>
                    </a:lnTo>
                    <a:lnTo>
                      <a:pt x="15590" y="7781"/>
                    </a:lnTo>
                    <a:lnTo>
                      <a:pt x="15202" y="7769"/>
                    </a:lnTo>
                    <a:close/>
                    <a:moveTo>
                      <a:pt x="4906" y="2381"/>
                    </a:moveTo>
                    <a:lnTo>
                      <a:pt x="4614" y="2399"/>
                    </a:lnTo>
                    <a:lnTo>
                      <a:pt x="4339" y="2452"/>
                    </a:lnTo>
                    <a:lnTo>
                      <a:pt x="4076" y="2542"/>
                    </a:lnTo>
                    <a:lnTo>
                      <a:pt x="3826" y="2649"/>
                    </a:lnTo>
                    <a:lnTo>
                      <a:pt x="3599" y="2798"/>
                    </a:lnTo>
                    <a:lnTo>
                      <a:pt x="3378" y="2966"/>
                    </a:lnTo>
                    <a:lnTo>
                      <a:pt x="3187" y="3156"/>
                    </a:lnTo>
                    <a:lnTo>
                      <a:pt x="3020" y="3365"/>
                    </a:lnTo>
                    <a:lnTo>
                      <a:pt x="2883" y="3604"/>
                    </a:lnTo>
                    <a:lnTo>
                      <a:pt x="2763" y="3855"/>
                    </a:lnTo>
                    <a:lnTo>
                      <a:pt x="2674" y="4117"/>
                    </a:lnTo>
                    <a:lnTo>
                      <a:pt x="2626" y="4392"/>
                    </a:lnTo>
                    <a:lnTo>
                      <a:pt x="2608" y="4684"/>
                    </a:lnTo>
                    <a:lnTo>
                      <a:pt x="2626" y="4970"/>
                    </a:lnTo>
                    <a:lnTo>
                      <a:pt x="2674" y="5251"/>
                    </a:lnTo>
                    <a:lnTo>
                      <a:pt x="2763" y="5513"/>
                    </a:lnTo>
                    <a:lnTo>
                      <a:pt x="2883" y="5758"/>
                    </a:lnTo>
                    <a:lnTo>
                      <a:pt x="3020" y="5997"/>
                    </a:lnTo>
                    <a:lnTo>
                      <a:pt x="3187" y="6206"/>
                    </a:lnTo>
                    <a:lnTo>
                      <a:pt x="3378" y="6396"/>
                    </a:lnTo>
                    <a:lnTo>
                      <a:pt x="3599" y="6570"/>
                    </a:lnTo>
                    <a:lnTo>
                      <a:pt x="3826" y="6713"/>
                    </a:lnTo>
                    <a:lnTo>
                      <a:pt x="4076" y="6826"/>
                    </a:lnTo>
                    <a:lnTo>
                      <a:pt x="4339" y="6910"/>
                    </a:lnTo>
                    <a:lnTo>
                      <a:pt x="4614" y="6963"/>
                    </a:lnTo>
                    <a:lnTo>
                      <a:pt x="4906" y="6981"/>
                    </a:lnTo>
                    <a:lnTo>
                      <a:pt x="5193" y="6963"/>
                    </a:lnTo>
                    <a:lnTo>
                      <a:pt x="5473" y="6910"/>
                    </a:lnTo>
                    <a:lnTo>
                      <a:pt x="5742" y="6826"/>
                    </a:lnTo>
                    <a:lnTo>
                      <a:pt x="5992" y="6713"/>
                    </a:lnTo>
                    <a:lnTo>
                      <a:pt x="6219" y="6570"/>
                    </a:lnTo>
                    <a:lnTo>
                      <a:pt x="6440" y="6396"/>
                    </a:lnTo>
                    <a:lnTo>
                      <a:pt x="6631" y="6206"/>
                    </a:lnTo>
                    <a:lnTo>
                      <a:pt x="6792" y="5997"/>
                    </a:lnTo>
                    <a:lnTo>
                      <a:pt x="6935" y="5758"/>
                    </a:lnTo>
                    <a:lnTo>
                      <a:pt x="7055" y="5513"/>
                    </a:lnTo>
                    <a:lnTo>
                      <a:pt x="7132" y="5251"/>
                    </a:lnTo>
                    <a:lnTo>
                      <a:pt x="7186" y="4970"/>
                    </a:lnTo>
                    <a:lnTo>
                      <a:pt x="7210" y="4684"/>
                    </a:lnTo>
                    <a:lnTo>
                      <a:pt x="7186" y="4392"/>
                    </a:lnTo>
                    <a:lnTo>
                      <a:pt x="7132" y="4117"/>
                    </a:lnTo>
                    <a:lnTo>
                      <a:pt x="7055" y="3855"/>
                    </a:lnTo>
                    <a:lnTo>
                      <a:pt x="6935" y="3604"/>
                    </a:lnTo>
                    <a:lnTo>
                      <a:pt x="6792" y="3365"/>
                    </a:lnTo>
                    <a:lnTo>
                      <a:pt x="6631" y="3156"/>
                    </a:lnTo>
                    <a:lnTo>
                      <a:pt x="6440" y="2966"/>
                    </a:lnTo>
                    <a:lnTo>
                      <a:pt x="6219" y="2798"/>
                    </a:lnTo>
                    <a:lnTo>
                      <a:pt x="5992" y="2649"/>
                    </a:lnTo>
                    <a:lnTo>
                      <a:pt x="5742" y="2542"/>
                    </a:lnTo>
                    <a:lnTo>
                      <a:pt x="5473" y="2452"/>
                    </a:lnTo>
                    <a:lnTo>
                      <a:pt x="5193" y="2399"/>
                    </a:lnTo>
                    <a:lnTo>
                      <a:pt x="4906" y="2381"/>
                    </a:lnTo>
                    <a:close/>
                    <a:moveTo>
                      <a:pt x="1958" y="0"/>
                    </a:moveTo>
                    <a:lnTo>
                      <a:pt x="19648" y="0"/>
                    </a:lnTo>
                    <a:lnTo>
                      <a:pt x="19917" y="24"/>
                    </a:lnTo>
                    <a:lnTo>
                      <a:pt x="20168" y="72"/>
                    </a:lnTo>
                    <a:lnTo>
                      <a:pt x="20412" y="161"/>
                    </a:lnTo>
                    <a:lnTo>
                      <a:pt x="20639" y="269"/>
                    </a:lnTo>
                    <a:lnTo>
                      <a:pt x="20848" y="412"/>
                    </a:lnTo>
                    <a:lnTo>
                      <a:pt x="21033" y="573"/>
                    </a:lnTo>
                    <a:lnTo>
                      <a:pt x="21194" y="764"/>
                    </a:lnTo>
                    <a:lnTo>
                      <a:pt x="21337" y="967"/>
                    </a:lnTo>
                    <a:lnTo>
                      <a:pt x="21451" y="1199"/>
                    </a:lnTo>
                    <a:lnTo>
                      <a:pt x="21534" y="1438"/>
                    </a:lnTo>
                    <a:lnTo>
                      <a:pt x="21588" y="1689"/>
                    </a:lnTo>
                    <a:lnTo>
                      <a:pt x="21600" y="1957"/>
                    </a:lnTo>
                    <a:lnTo>
                      <a:pt x="21600" y="19649"/>
                    </a:lnTo>
                    <a:lnTo>
                      <a:pt x="21588" y="19911"/>
                    </a:lnTo>
                    <a:lnTo>
                      <a:pt x="21534" y="20168"/>
                    </a:lnTo>
                    <a:lnTo>
                      <a:pt x="21451" y="20407"/>
                    </a:lnTo>
                    <a:lnTo>
                      <a:pt x="21337" y="20633"/>
                    </a:lnTo>
                    <a:lnTo>
                      <a:pt x="21194" y="20842"/>
                    </a:lnTo>
                    <a:lnTo>
                      <a:pt x="21033" y="21027"/>
                    </a:lnTo>
                    <a:lnTo>
                      <a:pt x="20848" y="21188"/>
                    </a:lnTo>
                    <a:lnTo>
                      <a:pt x="20639" y="21337"/>
                    </a:lnTo>
                    <a:lnTo>
                      <a:pt x="20412" y="21445"/>
                    </a:lnTo>
                    <a:lnTo>
                      <a:pt x="20168" y="21534"/>
                    </a:lnTo>
                    <a:lnTo>
                      <a:pt x="19917" y="21588"/>
                    </a:lnTo>
                    <a:lnTo>
                      <a:pt x="19648" y="21600"/>
                    </a:lnTo>
                    <a:lnTo>
                      <a:pt x="1958" y="21600"/>
                    </a:lnTo>
                    <a:lnTo>
                      <a:pt x="1689" y="21588"/>
                    </a:lnTo>
                    <a:lnTo>
                      <a:pt x="1438" y="21534"/>
                    </a:lnTo>
                    <a:lnTo>
                      <a:pt x="1194" y="21445"/>
                    </a:lnTo>
                    <a:lnTo>
                      <a:pt x="973" y="21337"/>
                    </a:lnTo>
                    <a:lnTo>
                      <a:pt x="764" y="21188"/>
                    </a:lnTo>
                    <a:lnTo>
                      <a:pt x="573" y="21027"/>
                    </a:lnTo>
                    <a:lnTo>
                      <a:pt x="406" y="20842"/>
                    </a:lnTo>
                    <a:lnTo>
                      <a:pt x="269" y="20633"/>
                    </a:lnTo>
                    <a:lnTo>
                      <a:pt x="155" y="20407"/>
                    </a:lnTo>
                    <a:lnTo>
                      <a:pt x="72" y="20168"/>
                    </a:lnTo>
                    <a:lnTo>
                      <a:pt x="18" y="19911"/>
                    </a:lnTo>
                    <a:lnTo>
                      <a:pt x="0" y="19649"/>
                    </a:lnTo>
                    <a:lnTo>
                      <a:pt x="0" y="1957"/>
                    </a:lnTo>
                    <a:lnTo>
                      <a:pt x="18" y="1689"/>
                    </a:lnTo>
                    <a:lnTo>
                      <a:pt x="72" y="1438"/>
                    </a:lnTo>
                    <a:lnTo>
                      <a:pt x="155" y="1199"/>
                    </a:lnTo>
                    <a:lnTo>
                      <a:pt x="269" y="967"/>
                    </a:lnTo>
                    <a:lnTo>
                      <a:pt x="406" y="764"/>
                    </a:lnTo>
                    <a:lnTo>
                      <a:pt x="573" y="573"/>
                    </a:lnTo>
                    <a:lnTo>
                      <a:pt x="764" y="412"/>
                    </a:lnTo>
                    <a:lnTo>
                      <a:pt x="973" y="269"/>
                    </a:lnTo>
                    <a:lnTo>
                      <a:pt x="1194" y="161"/>
                    </a:lnTo>
                    <a:lnTo>
                      <a:pt x="1438" y="72"/>
                    </a:lnTo>
                    <a:lnTo>
                      <a:pt x="1689" y="24"/>
                    </a:lnTo>
                    <a:lnTo>
                      <a:pt x="1958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66" name="Freeform 1536"/>
              <p:cNvSpPr/>
              <p:nvPr/>
            </p:nvSpPr>
            <p:spPr>
              <a:xfrm>
                <a:off x="-1" y="1"/>
                <a:ext cx="354665" cy="359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132" y="5876"/>
                    </a:moveTo>
                    <a:lnTo>
                      <a:pt x="12815" y="5900"/>
                    </a:lnTo>
                    <a:lnTo>
                      <a:pt x="12522" y="5956"/>
                    </a:lnTo>
                    <a:lnTo>
                      <a:pt x="12236" y="6048"/>
                    </a:lnTo>
                    <a:lnTo>
                      <a:pt x="11963" y="6171"/>
                    </a:lnTo>
                    <a:lnTo>
                      <a:pt x="11708" y="6324"/>
                    </a:lnTo>
                    <a:lnTo>
                      <a:pt x="11478" y="6508"/>
                    </a:lnTo>
                    <a:lnTo>
                      <a:pt x="11279" y="6717"/>
                    </a:lnTo>
                    <a:lnTo>
                      <a:pt x="11092" y="6944"/>
                    </a:lnTo>
                    <a:lnTo>
                      <a:pt x="10937" y="7196"/>
                    </a:lnTo>
                    <a:lnTo>
                      <a:pt x="10812" y="7466"/>
                    </a:lnTo>
                    <a:lnTo>
                      <a:pt x="10719" y="7755"/>
                    </a:lnTo>
                    <a:lnTo>
                      <a:pt x="10669" y="8049"/>
                    </a:lnTo>
                    <a:lnTo>
                      <a:pt x="10651" y="8362"/>
                    </a:lnTo>
                    <a:lnTo>
                      <a:pt x="10663" y="8651"/>
                    </a:lnTo>
                    <a:lnTo>
                      <a:pt x="10707" y="8927"/>
                    </a:lnTo>
                    <a:lnTo>
                      <a:pt x="10197" y="8891"/>
                    </a:lnTo>
                    <a:lnTo>
                      <a:pt x="9693" y="8811"/>
                    </a:lnTo>
                    <a:lnTo>
                      <a:pt x="9208" y="8694"/>
                    </a:lnTo>
                    <a:lnTo>
                      <a:pt x="8736" y="8547"/>
                    </a:lnTo>
                    <a:lnTo>
                      <a:pt x="8276" y="8369"/>
                    </a:lnTo>
                    <a:lnTo>
                      <a:pt x="7828" y="8160"/>
                    </a:lnTo>
                    <a:lnTo>
                      <a:pt x="7405" y="7914"/>
                    </a:lnTo>
                    <a:lnTo>
                      <a:pt x="7001" y="7656"/>
                    </a:lnTo>
                    <a:lnTo>
                      <a:pt x="6616" y="7356"/>
                    </a:lnTo>
                    <a:lnTo>
                      <a:pt x="6249" y="7036"/>
                    </a:lnTo>
                    <a:lnTo>
                      <a:pt x="5907" y="6699"/>
                    </a:lnTo>
                    <a:lnTo>
                      <a:pt x="5590" y="6336"/>
                    </a:lnTo>
                    <a:lnTo>
                      <a:pt x="5472" y="6557"/>
                    </a:lnTo>
                    <a:lnTo>
                      <a:pt x="5378" y="6803"/>
                    </a:lnTo>
                    <a:lnTo>
                      <a:pt x="5310" y="7055"/>
                    </a:lnTo>
                    <a:lnTo>
                      <a:pt x="5260" y="7319"/>
                    </a:lnTo>
                    <a:lnTo>
                      <a:pt x="5248" y="7589"/>
                    </a:lnTo>
                    <a:lnTo>
                      <a:pt x="5273" y="7902"/>
                    </a:lnTo>
                    <a:lnTo>
                      <a:pt x="5328" y="8209"/>
                    </a:lnTo>
                    <a:lnTo>
                      <a:pt x="5428" y="8498"/>
                    </a:lnTo>
                    <a:lnTo>
                      <a:pt x="5552" y="8774"/>
                    </a:lnTo>
                    <a:lnTo>
                      <a:pt x="5714" y="9032"/>
                    </a:lnTo>
                    <a:lnTo>
                      <a:pt x="5907" y="9259"/>
                    </a:lnTo>
                    <a:lnTo>
                      <a:pt x="6118" y="9468"/>
                    </a:lnTo>
                    <a:lnTo>
                      <a:pt x="6354" y="9652"/>
                    </a:lnTo>
                    <a:lnTo>
                      <a:pt x="6056" y="9627"/>
                    </a:lnTo>
                    <a:lnTo>
                      <a:pt x="5770" y="9560"/>
                    </a:lnTo>
                    <a:lnTo>
                      <a:pt x="5490" y="9462"/>
                    </a:lnTo>
                    <a:lnTo>
                      <a:pt x="5229" y="9345"/>
                    </a:lnTo>
                    <a:lnTo>
                      <a:pt x="5229" y="9376"/>
                    </a:lnTo>
                    <a:lnTo>
                      <a:pt x="5248" y="9695"/>
                    </a:lnTo>
                    <a:lnTo>
                      <a:pt x="5310" y="10002"/>
                    </a:lnTo>
                    <a:lnTo>
                      <a:pt x="5409" y="10303"/>
                    </a:lnTo>
                    <a:lnTo>
                      <a:pt x="5540" y="10579"/>
                    </a:lnTo>
                    <a:lnTo>
                      <a:pt x="5708" y="10837"/>
                    </a:lnTo>
                    <a:lnTo>
                      <a:pt x="5901" y="11070"/>
                    </a:lnTo>
                    <a:lnTo>
                      <a:pt x="6118" y="11279"/>
                    </a:lnTo>
                    <a:lnTo>
                      <a:pt x="6373" y="11463"/>
                    </a:lnTo>
                    <a:lnTo>
                      <a:pt x="6634" y="11610"/>
                    </a:lnTo>
                    <a:lnTo>
                      <a:pt x="6920" y="11727"/>
                    </a:lnTo>
                    <a:lnTo>
                      <a:pt x="7225" y="11807"/>
                    </a:lnTo>
                    <a:lnTo>
                      <a:pt x="7013" y="11856"/>
                    </a:lnTo>
                    <a:lnTo>
                      <a:pt x="6790" y="11887"/>
                    </a:lnTo>
                    <a:lnTo>
                      <a:pt x="6566" y="11893"/>
                    </a:lnTo>
                    <a:lnTo>
                      <a:pt x="6330" y="11881"/>
                    </a:lnTo>
                    <a:lnTo>
                      <a:pt x="6099" y="11850"/>
                    </a:lnTo>
                    <a:lnTo>
                      <a:pt x="6218" y="12138"/>
                    </a:lnTo>
                    <a:lnTo>
                      <a:pt x="6367" y="12409"/>
                    </a:lnTo>
                    <a:lnTo>
                      <a:pt x="6541" y="12660"/>
                    </a:lnTo>
                    <a:lnTo>
                      <a:pt x="6740" y="12881"/>
                    </a:lnTo>
                    <a:lnTo>
                      <a:pt x="6970" y="13078"/>
                    </a:lnTo>
                    <a:lnTo>
                      <a:pt x="7231" y="13244"/>
                    </a:lnTo>
                    <a:lnTo>
                      <a:pt x="7498" y="13379"/>
                    </a:lnTo>
                    <a:lnTo>
                      <a:pt x="7797" y="13483"/>
                    </a:lnTo>
                    <a:lnTo>
                      <a:pt x="8102" y="13551"/>
                    </a:lnTo>
                    <a:lnTo>
                      <a:pt x="8425" y="13575"/>
                    </a:lnTo>
                    <a:lnTo>
                      <a:pt x="8095" y="13815"/>
                    </a:lnTo>
                    <a:lnTo>
                      <a:pt x="7747" y="14023"/>
                    </a:lnTo>
                    <a:lnTo>
                      <a:pt x="7380" y="14208"/>
                    </a:lnTo>
                    <a:lnTo>
                      <a:pt x="7001" y="14361"/>
                    </a:lnTo>
                    <a:lnTo>
                      <a:pt x="6603" y="14484"/>
                    </a:lnTo>
                    <a:lnTo>
                      <a:pt x="6187" y="14570"/>
                    </a:lnTo>
                    <a:lnTo>
                      <a:pt x="5770" y="14625"/>
                    </a:lnTo>
                    <a:lnTo>
                      <a:pt x="5335" y="14644"/>
                    </a:lnTo>
                    <a:lnTo>
                      <a:pt x="5042" y="14631"/>
                    </a:lnTo>
                    <a:lnTo>
                      <a:pt x="4744" y="14601"/>
                    </a:lnTo>
                    <a:lnTo>
                      <a:pt x="5161" y="14852"/>
                    </a:lnTo>
                    <a:lnTo>
                      <a:pt x="5608" y="15073"/>
                    </a:lnTo>
                    <a:lnTo>
                      <a:pt x="6062" y="15270"/>
                    </a:lnTo>
                    <a:lnTo>
                      <a:pt x="6535" y="15429"/>
                    </a:lnTo>
                    <a:lnTo>
                      <a:pt x="7020" y="15558"/>
                    </a:lnTo>
                    <a:lnTo>
                      <a:pt x="7517" y="15644"/>
                    </a:lnTo>
                    <a:lnTo>
                      <a:pt x="8033" y="15706"/>
                    </a:lnTo>
                    <a:lnTo>
                      <a:pt x="8555" y="15724"/>
                    </a:lnTo>
                    <a:lnTo>
                      <a:pt x="9072" y="15706"/>
                    </a:lnTo>
                    <a:lnTo>
                      <a:pt x="9575" y="15657"/>
                    </a:lnTo>
                    <a:lnTo>
                      <a:pt x="10054" y="15577"/>
                    </a:lnTo>
                    <a:lnTo>
                      <a:pt x="10514" y="15466"/>
                    </a:lnTo>
                    <a:lnTo>
                      <a:pt x="10955" y="15331"/>
                    </a:lnTo>
                    <a:lnTo>
                      <a:pt x="11384" y="15172"/>
                    </a:lnTo>
                    <a:lnTo>
                      <a:pt x="11789" y="14981"/>
                    </a:lnTo>
                    <a:lnTo>
                      <a:pt x="12174" y="14772"/>
                    </a:lnTo>
                    <a:lnTo>
                      <a:pt x="12541" y="14533"/>
                    </a:lnTo>
                    <a:lnTo>
                      <a:pt x="12883" y="14287"/>
                    </a:lnTo>
                    <a:lnTo>
                      <a:pt x="13212" y="14017"/>
                    </a:lnTo>
                    <a:lnTo>
                      <a:pt x="13517" y="13723"/>
                    </a:lnTo>
                    <a:lnTo>
                      <a:pt x="13803" y="13422"/>
                    </a:lnTo>
                    <a:lnTo>
                      <a:pt x="14070" y="13096"/>
                    </a:lnTo>
                    <a:lnTo>
                      <a:pt x="14319" y="12765"/>
                    </a:lnTo>
                    <a:lnTo>
                      <a:pt x="14537" y="12421"/>
                    </a:lnTo>
                    <a:lnTo>
                      <a:pt x="14748" y="12065"/>
                    </a:lnTo>
                    <a:lnTo>
                      <a:pt x="14928" y="11696"/>
                    </a:lnTo>
                    <a:lnTo>
                      <a:pt x="15096" y="11328"/>
                    </a:lnTo>
                    <a:lnTo>
                      <a:pt x="15233" y="10953"/>
                    </a:lnTo>
                    <a:lnTo>
                      <a:pt x="15351" y="10573"/>
                    </a:lnTo>
                    <a:lnTo>
                      <a:pt x="15451" y="10186"/>
                    </a:lnTo>
                    <a:lnTo>
                      <a:pt x="15525" y="9799"/>
                    </a:lnTo>
                    <a:lnTo>
                      <a:pt x="15581" y="9419"/>
                    </a:lnTo>
                    <a:lnTo>
                      <a:pt x="15612" y="9032"/>
                    </a:lnTo>
                    <a:lnTo>
                      <a:pt x="15625" y="8651"/>
                    </a:lnTo>
                    <a:lnTo>
                      <a:pt x="15619" y="8332"/>
                    </a:lnTo>
                    <a:lnTo>
                      <a:pt x="15905" y="8111"/>
                    </a:lnTo>
                    <a:lnTo>
                      <a:pt x="16166" y="7871"/>
                    </a:lnTo>
                    <a:lnTo>
                      <a:pt x="16421" y="7613"/>
                    </a:lnTo>
                    <a:lnTo>
                      <a:pt x="16645" y="7337"/>
                    </a:lnTo>
                    <a:lnTo>
                      <a:pt x="16856" y="7049"/>
                    </a:lnTo>
                    <a:lnTo>
                      <a:pt x="16520" y="7184"/>
                    </a:lnTo>
                    <a:lnTo>
                      <a:pt x="16166" y="7294"/>
                    </a:lnTo>
                    <a:lnTo>
                      <a:pt x="15805" y="7374"/>
                    </a:lnTo>
                    <a:lnTo>
                      <a:pt x="15432" y="7435"/>
                    </a:lnTo>
                    <a:lnTo>
                      <a:pt x="15681" y="7270"/>
                    </a:lnTo>
                    <a:lnTo>
                      <a:pt x="15905" y="7073"/>
                    </a:lnTo>
                    <a:lnTo>
                      <a:pt x="16097" y="6852"/>
                    </a:lnTo>
                    <a:lnTo>
                      <a:pt x="16278" y="6606"/>
                    </a:lnTo>
                    <a:lnTo>
                      <a:pt x="16421" y="6342"/>
                    </a:lnTo>
                    <a:lnTo>
                      <a:pt x="16526" y="6060"/>
                    </a:lnTo>
                    <a:lnTo>
                      <a:pt x="16153" y="6263"/>
                    </a:lnTo>
                    <a:lnTo>
                      <a:pt x="15768" y="6422"/>
                    </a:lnTo>
                    <a:lnTo>
                      <a:pt x="15364" y="6557"/>
                    </a:lnTo>
                    <a:lnTo>
                      <a:pt x="14947" y="6662"/>
                    </a:lnTo>
                    <a:lnTo>
                      <a:pt x="14742" y="6465"/>
                    </a:lnTo>
                    <a:lnTo>
                      <a:pt x="14512" y="6293"/>
                    </a:lnTo>
                    <a:lnTo>
                      <a:pt x="14269" y="6152"/>
                    </a:lnTo>
                    <a:lnTo>
                      <a:pt x="14008" y="6042"/>
                    </a:lnTo>
                    <a:lnTo>
                      <a:pt x="13722" y="5950"/>
                    </a:lnTo>
                    <a:lnTo>
                      <a:pt x="13430" y="5900"/>
                    </a:lnTo>
                    <a:lnTo>
                      <a:pt x="13132" y="5876"/>
                    </a:lnTo>
                    <a:close/>
                    <a:moveTo>
                      <a:pt x="10806" y="0"/>
                    </a:moveTo>
                    <a:lnTo>
                      <a:pt x="11484" y="31"/>
                    </a:lnTo>
                    <a:lnTo>
                      <a:pt x="12155" y="92"/>
                    </a:lnTo>
                    <a:lnTo>
                      <a:pt x="12808" y="190"/>
                    </a:lnTo>
                    <a:lnTo>
                      <a:pt x="13461" y="332"/>
                    </a:lnTo>
                    <a:lnTo>
                      <a:pt x="14089" y="516"/>
                    </a:lnTo>
                    <a:lnTo>
                      <a:pt x="14705" y="731"/>
                    </a:lnTo>
                    <a:lnTo>
                      <a:pt x="15295" y="989"/>
                    </a:lnTo>
                    <a:lnTo>
                      <a:pt x="15880" y="1271"/>
                    </a:lnTo>
                    <a:lnTo>
                      <a:pt x="16433" y="1590"/>
                    </a:lnTo>
                    <a:lnTo>
                      <a:pt x="16968" y="1940"/>
                    </a:lnTo>
                    <a:lnTo>
                      <a:pt x="17478" y="2327"/>
                    </a:lnTo>
                    <a:lnTo>
                      <a:pt x="17969" y="2732"/>
                    </a:lnTo>
                    <a:lnTo>
                      <a:pt x="18435" y="3168"/>
                    </a:lnTo>
                    <a:lnTo>
                      <a:pt x="18870" y="3635"/>
                    </a:lnTo>
                    <a:lnTo>
                      <a:pt x="19281" y="4120"/>
                    </a:lnTo>
                    <a:lnTo>
                      <a:pt x="19666" y="4636"/>
                    </a:lnTo>
                    <a:lnTo>
                      <a:pt x="20021" y="5176"/>
                    </a:lnTo>
                    <a:lnTo>
                      <a:pt x="20338" y="5728"/>
                    </a:lnTo>
                    <a:lnTo>
                      <a:pt x="20618" y="6312"/>
                    </a:lnTo>
                    <a:lnTo>
                      <a:pt x="20879" y="6901"/>
                    </a:lnTo>
                    <a:lnTo>
                      <a:pt x="21096" y="7521"/>
                    </a:lnTo>
                    <a:lnTo>
                      <a:pt x="21277" y="8148"/>
                    </a:lnTo>
                    <a:lnTo>
                      <a:pt x="21420" y="8786"/>
                    </a:lnTo>
                    <a:lnTo>
                      <a:pt x="21519" y="9449"/>
                    </a:lnTo>
                    <a:lnTo>
                      <a:pt x="21581" y="10118"/>
                    </a:lnTo>
                    <a:lnTo>
                      <a:pt x="21600" y="10800"/>
                    </a:lnTo>
                    <a:lnTo>
                      <a:pt x="21581" y="11482"/>
                    </a:lnTo>
                    <a:lnTo>
                      <a:pt x="21519" y="12151"/>
                    </a:lnTo>
                    <a:lnTo>
                      <a:pt x="21420" y="12814"/>
                    </a:lnTo>
                    <a:lnTo>
                      <a:pt x="21277" y="13452"/>
                    </a:lnTo>
                    <a:lnTo>
                      <a:pt x="21096" y="14085"/>
                    </a:lnTo>
                    <a:lnTo>
                      <a:pt x="20879" y="14699"/>
                    </a:lnTo>
                    <a:lnTo>
                      <a:pt x="20618" y="15294"/>
                    </a:lnTo>
                    <a:lnTo>
                      <a:pt x="20338" y="15872"/>
                    </a:lnTo>
                    <a:lnTo>
                      <a:pt x="20021" y="16424"/>
                    </a:lnTo>
                    <a:lnTo>
                      <a:pt x="19666" y="16964"/>
                    </a:lnTo>
                    <a:lnTo>
                      <a:pt x="19281" y="17480"/>
                    </a:lnTo>
                    <a:lnTo>
                      <a:pt x="18870" y="17965"/>
                    </a:lnTo>
                    <a:lnTo>
                      <a:pt x="18435" y="18432"/>
                    </a:lnTo>
                    <a:lnTo>
                      <a:pt x="17969" y="18874"/>
                    </a:lnTo>
                    <a:lnTo>
                      <a:pt x="17478" y="19279"/>
                    </a:lnTo>
                    <a:lnTo>
                      <a:pt x="16968" y="19660"/>
                    </a:lnTo>
                    <a:lnTo>
                      <a:pt x="16433" y="20016"/>
                    </a:lnTo>
                    <a:lnTo>
                      <a:pt x="15880" y="20329"/>
                    </a:lnTo>
                    <a:lnTo>
                      <a:pt x="15295" y="20611"/>
                    </a:lnTo>
                    <a:lnTo>
                      <a:pt x="14705" y="20869"/>
                    </a:lnTo>
                    <a:lnTo>
                      <a:pt x="14089" y="21084"/>
                    </a:lnTo>
                    <a:lnTo>
                      <a:pt x="13461" y="21268"/>
                    </a:lnTo>
                    <a:lnTo>
                      <a:pt x="12808" y="21410"/>
                    </a:lnTo>
                    <a:lnTo>
                      <a:pt x="12155" y="21514"/>
                    </a:lnTo>
                    <a:lnTo>
                      <a:pt x="11484" y="21575"/>
                    </a:lnTo>
                    <a:lnTo>
                      <a:pt x="10806" y="21600"/>
                    </a:lnTo>
                    <a:lnTo>
                      <a:pt x="10122" y="21575"/>
                    </a:lnTo>
                    <a:lnTo>
                      <a:pt x="9445" y="21514"/>
                    </a:lnTo>
                    <a:lnTo>
                      <a:pt x="8792" y="21410"/>
                    </a:lnTo>
                    <a:lnTo>
                      <a:pt x="8145" y="21268"/>
                    </a:lnTo>
                    <a:lnTo>
                      <a:pt x="7511" y="21084"/>
                    </a:lnTo>
                    <a:lnTo>
                      <a:pt x="6902" y="20869"/>
                    </a:lnTo>
                    <a:lnTo>
                      <a:pt x="6305" y="20611"/>
                    </a:lnTo>
                    <a:lnTo>
                      <a:pt x="5726" y="20329"/>
                    </a:lnTo>
                    <a:lnTo>
                      <a:pt x="5167" y="20016"/>
                    </a:lnTo>
                    <a:lnTo>
                      <a:pt x="4632" y="19660"/>
                    </a:lnTo>
                    <a:lnTo>
                      <a:pt x="4122" y="19279"/>
                    </a:lnTo>
                    <a:lnTo>
                      <a:pt x="3637" y="18874"/>
                    </a:lnTo>
                    <a:lnTo>
                      <a:pt x="3171" y="18432"/>
                    </a:lnTo>
                    <a:lnTo>
                      <a:pt x="2730" y="17965"/>
                    </a:lnTo>
                    <a:lnTo>
                      <a:pt x="2319" y="17480"/>
                    </a:lnTo>
                    <a:lnTo>
                      <a:pt x="1940" y="16964"/>
                    </a:lnTo>
                    <a:lnTo>
                      <a:pt x="1585" y="16424"/>
                    </a:lnTo>
                    <a:lnTo>
                      <a:pt x="1268" y="15872"/>
                    </a:lnTo>
                    <a:lnTo>
                      <a:pt x="976" y="15294"/>
                    </a:lnTo>
                    <a:lnTo>
                      <a:pt x="727" y="14699"/>
                    </a:lnTo>
                    <a:lnTo>
                      <a:pt x="516" y="14085"/>
                    </a:lnTo>
                    <a:lnTo>
                      <a:pt x="330" y="13452"/>
                    </a:lnTo>
                    <a:lnTo>
                      <a:pt x="187" y="12814"/>
                    </a:lnTo>
                    <a:lnTo>
                      <a:pt x="87" y="12151"/>
                    </a:lnTo>
                    <a:lnTo>
                      <a:pt x="19" y="11482"/>
                    </a:lnTo>
                    <a:lnTo>
                      <a:pt x="0" y="10800"/>
                    </a:lnTo>
                    <a:lnTo>
                      <a:pt x="19" y="10118"/>
                    </a:lnTo>
                    <a:lnTo>
                      <a:pt x="87" y="9449"/>
                    </a:lnTo>
                    <a:lnTo>
                      <a:pt x="187" y="8786"/>
                    </a:lnTo>
                    <a:lnTo>
                      <a:pt x="330" y="8148"/>
                    </a:lnTo>
                    <a:lnTo>
                      <a:pt x="516" y="7521"/>
                    </a:lnTo>
                    <a:lnTo>
                      <a:pt x="727" y="6901"/>
                    </a:lnTo>
                    <a:lnTo>
                      <a:pt x="976" y="6312"/>
                    </a:lnTo>
                    <a:lnTo>
                      <a:pt x="1268" y="5728"/>
                    </a:lnTo>
                    <a:lnTo>
                      <a:pt x="1585" y="5176"/>
                    </a:lnTo>
                    <a:lnTo>
                      <a:pt x="1940" y="4636"/>
                    </a:lnTo>
                    <a:lnTo>
                      <a:pt x="2319" y="4120"/>
                    </a:lnTo>
                    <a:lnTo>
                      <a:pt x="2730" y="3635"/>
                    </a:lnTo>
                    <a:lnTo>
                      <a:pt x="3171" y="3168"/>
                    </a:lnTo>
                    <a:lnTo>
                      <a:pt x="3637" y="2732"/>
                    </a:lnTo>
                    <a:lnTo>
                      <a:pt x="4122" y="2327"/>
                    </a:lnTo>
                    <a:lnTo>
                      <a:pt x="4632" y="1940"/>
                    </a:lnTo>
                    <a:lnTo>
                      <a:pt x="5167" y="1590"/>
                    </a:lnTo>
                    <a:lnTo>
                      <a:pt x="5726" y="1271"/>
                    </a:lnTo>
                    <a:lnTo>
                      <a:pt x="6305" y="989"/>
                    </a:lnTo>
                    <a:lnTo>
                      <a:pt x="6902" y="731"/>
                    </a:lnTo>
                    <a:lnTo>
                      <a:pt x="7511" y="516"/>
                    </a:lnTo>
                    <a:lnTo>
                      <a:pt x="8145" y="332"/>
                    </a:lnTo>
                    <a:lnTo>
                      <a:pt x="8792" y="190"/>
                    </a:lnTo>
                    <a:lnTo>
                      <a:pt x="9445" y="92"/>
                    </a:lnTo>
                    <a:lnTo>
                      <a:pt x="10122" y="31"/>
                    </a:lnTo>
                    <a:lnTo>
                      <a:pt x="10806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67" name="Freeform 6"/>
              <p:cNvSpPr/>
              <p:nvPr/>
            </p:nvSpPr>
            <p:spPr>
              <a:xfrm>
                <a:off x="485145" y="-1"/>
                <a:ext cx="352949" cy="357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57" y="4908"/>
                    </a:moveTo>
                    <a:lnTo>
                      <a:pt x="11445" y="4914"/>
                    </a:lnTo>
                    <a:lnTo>
                      <a:pt x="11161" y="4947"/>
                    </a:lnTo>
                    <a:lnTo>
                      <a:pt x="10896" y="5012"/>
                    </a:lnTo>
                    <a:lnTo>
                      <a:pt x="10658" y="5084"/>
                    </a:lnTo>
                    <a:lnTo>
                      <a:pt x="10439" y="5175"/>
                    </a:lnTo>
                    <a:lnTo>
                      <a:pt x="10241" y="5279"/>
                    </a:lnTo>
                    <a:lnTo>
                      <a:pt x="10069" y="5403"/>
                    </a:lnTo>
                    <a:lnTo>
                      <a:pt x="9903" y="5540"/>
                    </a:lnTo>
                    <a:lnTo>
                      <a:pt x="9764" y="5677"/>
                    </a:lnTo>
                    <a:lnTo>
                      <a:pt x="9638" y="5833"/>
                    </a:lnTo>
                    <a:lnTo>
                      <a:pt x="9526" y="5996"/>
                    </a:lnTo>
                    <a:lnTo>
                      <a:pt x="9440" y="6166"/>
                    </a:lnTo>
                    <a:lnTo>
                      <a:pt x="9354" y="6342"/>
                    </a:lnTo>
                    <a:lnTo>
                      <a:pt x="9287" y="6518"/>
                    </a:lnTo>
                    <a:lnTo>
                      <a:pt x="9234" y="6694"/>
                    </a:lnTo>
                    <a:lnTo>
                      <a:pt x="9195" y="6870"/>
                    </a:lnTo>
                    <a:lnTo>
                      <a:pt x="9162" y="7046"/>
                    </a:lnTo>
                    <a:lnTo>
                      <a:pt x="9142" y="7215"/>
                    </a:lnTo>
                    <a:lnTo>
                      <a:pt x="9129" y="7378"/>
                    </a:lnTo>
                    <a:lnTo>
                      <a:pt x="9129" y="8968"/>
                    </a:lnTo>
                    <a:lnTo>
                      <a:pt x="7891" y="8968"/>
                    </a:lnTo>
                    <a:lnTo>
                      <a:pt x="7891" y="11178"/>
                    </a:lnTo>
                    <a:lnTo>
                      <a:pt x="9129" y="11178"/>
                    </a:lnTo>
                    <a:lnTo>
                      <a:pt x="9129" y="17442"/>
                    </a:lnTo>
                    <a:lnTo>
                      <a:pt x="11730" y="17442"/>
                    </a:lnTo>
                    <a:lnTo>
                      <a:pt x="11730" y="11178"/>
                    </a:lnTo>
                    <a:lnTo>
                      <a:pt x="13484" y="11178"/>
                    </a:lnTo>
                    <a:lnTo>
                      <a:pt x="13716" y="8968"/>
                    </a:lnTo>
                    <a:lnTo>
                      <a:pt x="11730" y="8968"/>
                    </a:lnTo>
                    <a:lnTo>
                      <a:pt x="11730" y="7665"/>
                    </a:lnTo>
                    <a:lnTo>
                      <a:pt x="11743" y="7515"/>
                    </a:lnTo>
                    <a:lnTo>
                      <a:pt x="11776" y="7398"/>
                    </a:lnTo>
                    <a:lnTo>
                      <a:pt x="11823" y="7293"/>
                    </a:lnTo>
                    <a:lnTo>
                      <a:pt x="11882" y="7215"/>
                    </a:lnTo>
                    <a:lnTo>
                      <a:pt x="11955" y="7150"/>
                    </a:lnTo>
                    <a:lnTo>
                      <a:pt x="12041" y="7111"/>
                    </a:lnTo>
                    <a:lnTo>
                      <a:pt x="12121" y="7085"/>
                    </a:lnTo>
                    <a:lnTo>
                      <a:pt x="12200" y="7072"/>
                    </a:lnTo>
                    <a:lnTo>
                      <a:pt x="12279" y="7065"/>
                    </a:lnTo>
                    <a:lnTo>
                      <a:pt x="13676" y="7065"/>
                    </a:lnTo>
                    <a:lnTo>
                      <a:pt x="13676" y="4914"/>
                    </a:lnTo>
                    <a:lnTo>
                      <a:pt x="11757" y="4908"/>
                    </a:lnTo>
                    <a:close/>
                    <a:moveTo>
                      <a:pt x="10803" y="0"/>
                    </a:moveTo>
                    <a:lnTo>
                      <a:pt x="11485" y="26"/>
                    </a:lnTo>
                    <a:lnTo>
                      <a:pt x="12154" y="85"/>
                    </a:lnTo>
                    <a:lnTo>
                      <a:pt x="12809" y="189"/>
                    </a:lnTo>
                    <a:lnTo>
                      <a:pt x="13458" y="332"/>
                    </a:lnTo>
                    <a:lnTo>
                      <a:pt x="14087" y="515"/>
                    </a:lnTo>
                    <a:lnTo>
                      <a:pt x="14702" y="730"/>
                    </a:lnTo>
                    <a:lnTo>
                      <a:pt x="15291" y="984"/>
                    </a:lnTo>
                    <a:lnTo>
                      <a:pt x="15874" y="1271"/>
                    </a:lnTo>
                    <a:lnTo>
                      <a:pt x="16430" y="1584"/>
                    </a:lnTo>
                    <a:lnTo>
                      <a:pt x="16960" y="1936"/>
                    </a:lnTo>
                    <a:lnTo>
                      <a:pt x="17476" y="2320"/>
                    </a:lnTo>
                    <a:lnTo>
                      <a:pt x="17972" y="2724"/>
                    </a:lnTo>
                    <a:lnTo>
                      <a:pt x="18436" y="3168"/>
                    </a:lnTo>
                    <a:lnTo>
                      <a:pt x="18866" y="3630"/>
                    </a:lnTo>
                    <a:lnTo>
                      <a:pt x="19276" y="4119"/>
                    </a:lnTo>
                    <a:lnTo>
                      <a:pt x="19667" y="4634"/>
                    </a:lnTo>
                    <a:lnTo>
                      <a:pt x="20018" y="5175"/>
                    </a:lnTo>
                    <a:lnTo>
                      <a:pt x="20336" y="5729"/>
                    </a:lnTo>
                    <a:lnTo>
                      <a:pt x="20620" y="6309"/>
                    </a:lnTo>
                    <a:lnTo>
                      <a:pt x="20872" y="6902"/>
                    </a:lnTo>
                    <a:lnTo>
                      <a:pt x="21090" y="7515"/>
                    </a:lnTo>
                    <a:lnTo>
                      <a:pt x="21276" y="8147"/>
                    </a:lnTo>
                    <a:lnTo>
                      <a:pt x="21415" y="8786"/>
                    </a:lnTo>
                    <a:lnTo>
                      <a:pt x="21514" y="9451"/>
                    </a:lnTo>
                    <a:lnTo>
                      <a:pt x="21574" y="10116"/>
                    </a:lnTo>
                    <a:lnTo>
                      <a:pt x="21600" y="10800"/>
                    </a:lnTo>
                    <a:lnTo>
                      <a:pt x="21574" y="11484"/>
                    </a:lnTo>
                    <a:lnTo>
                      <a:pt x="21514" y="12149"/>
                    </a:lnTo>
                    <a:lnTo>
                      <a:pt x="21415" y="12814"/>
                    </a:lnTo>
                    <a:lnTo>
                      <a:pt x="21276" y="13453"/>
                    </a:lnTo>
                    <a:lnTo>
                      <a:pt x="21090" y="14085"/>
                    </a:lnTo>
                    <a:lnTo>
                      <a:pt x="20872" y="14698"/>
                    </a:lnTo>
                    <a:lnTo>
                      <a:pt x="20620" y="15291"/>
                    </a:lnTo>
                    <a:lnTo>
                      <a:pt x="20336" y="15871"/>
                    </a:lnTo>
                    <a:lnTo>
                      <a:pt x="20018" y="16425"/>
                    </a:lnTo>
                    <a:lnTo>
                      <a:pt x="19667" y="16966"/>
                    </a:lnTo>
                    <a:lnTo>
                      <a:pt x="19276" y="17481"/>
                    </a:lnTo>
                    <a:lnTo>
                      <a:pt x="18866" y="17970"/>
                    </a:lnTo>
                    <a:lnTo>
                      <a:pt x="18436" y="18432"/>
                    </a:lnTo>
                    <a:lnTo>
                      <a:pt x="17972" y="18869"/>
                    </a:lnTo>
                    <a:lnTo>
                      <a:pt x="17476" y="19280"/>
                    </a:lnTo>
                    <a:lnTo>
                      <a:pt x="16960" y="19664"/>
                    </a:lnTo>
                    <a:lnTo>
                      <a:pt x="16430" y="20016"/>
                    </a:lnTo>
                    <a:lnTo>
                      <a:pt x="15874" y="20329"/>
                    </a:lnTo>
                    <a:lnTo>
                      <a:pt x="15291" y="20616"/>
                    </a:lnTo>
                    <a:lnTo>
                      <a:pt x="14702" y="20870"/>
                    </a:lnTo>
                    <a:lnTo>
                      <a:pt x="14087" y="21085"/>
                    </a:lnTo>
                    <a:lnTo>
                      <a:pt x="13458" y="21268"/>
                    </a:lnTo>
                    <a:lnTo>
                      <a:pt x="12809" y="21411"/>
                    </a:lnTo>
                    <a:lnTo>
                      <a:pt x="12154" y="21515"/>
                    </a:lnTo>
                    <a:lnTo>
                      <a:pt x="11485" y="21574"/>
                    </a:lnTo>
                    <a:lnTo>
                      <a:pt x="10803" y="21600"/>
                    </a:lnTo>
                    <a:lnTo>
                      <a:pt x="10121" y="21574"/>
                    </a:lnTo>
                    <a:lnTo>
                      <a:pt x="9446" y="21515"/>
                    </a:lnTo>
                    <a:lnTo>
                      <a:pt x="8791" y="21411"/>
                    </a:lnTo>
                    <a:lnTo>
                      <a:pt x="8149" y="21268"/>
                    </a:lnTo>
                    <a:lnTo>
                      <a:pt x="7513" y="21085"/>
                    </a:lnTo>
                    <a:lnTo>
                      <a:pt x="6904" y="20870"/>
                    </a:lnTo>
                    <a:lnTo>
                      <a:pt x="6302" y="20616"/>
                    </a:lnTo>
                    <a:lnTo>
                      <a:pt x="5726" y="20329"/>
                    </a:lnTo>
                    <a:lnTo>
                      <a:pt x="5170" y="20016"/>
                    </a:lnTo>
                    <a:lnTo>
                      <a:pt x="4634" y="19664"/>
                    </a:lnTo>
                    <a:lnTo>
                      <a:pt x="4117" y="19280"/>
                    </a:lnTo>
                    <a:lnTo>
                      <a:pt x="3634" y="18869"/>
                    </a:lnTo>
                    <a:lnTo>
                      <a:pt x="3171" y="18432"/>
                    </a:lnTo>
                    <a:lnTo>
                      <a:pt x="2727" y="17970"/>
                    </a:lnTo>
                    <a:lnTo>
                      <a:pt x="2317" y="17481"/>
                    </a:lnTo>
                    <a:lnTo>
                      <a:pt x="1940" y="16966"/>
                    </a:lnTo>
                    <a:lnTo>
                      <a:pt x="1589" y="16425"/>
                    </a:lnTo>
                    <a:lnTo>
                      <a:pt x="1271" y="15871"/>
                    </a:lnTo>
                    <a:lnTo>
                      <a:pt x="980" y="15291"/>
                    </a:lnTo>
                    <a:lnTo>
                      <a:pt x="728" y="14698"/>
                    </a:lnTo>
                    <a:lnTo>
                      <a:pt x="516" y="14085"/>
                    </a:lnTo>
                    <a:lnTo>
                      <a:pt x="331" y="13453"/>
                    </a:lnTo>
                    <a:lnTo>
                      <a:pt x="192" y="12814"/>
                    </a:lnTo>
                    <a:lnTo>
                      <a:pt x="86" y="12149"/>
                    </a:lnTo>
                    <a:lnTo>
                      <a:pt x="20" y="11484"/>
                    </a:lnTo>
                    <a:lnTo>
                      <a:pt x="0" y="10800"/>
                    </a:lnTo>
                    <a:lnTo>
                      <a:pt x="20" y="10116"/>
                    </a:lnTo>
                    <a:lnTo>
                      <a:pt x="86" y="9451"/>
                    </a:lnTo>
                    <a:lnTo>
                      <a:pt x="192" y="8786"/>
                    </a:lnTo>
                    <a:lnTo>
                      <a:pt x="331" y="8147"/>
                    </a:lnTo>
                    <a:lnTo>
                      <a:pt x="516" y="7515"/>
                    </a:lnTo>
                    <a:lnTo>
                      <a:pt x="728" y="6902"/>
                    </a:lnTo>
                    <a:lnTo>
                      <a:pt x="980" y="6309"/>
                    </a:lnTo>
                    <a:lnTo>
                      <a:pt x="1271" y="5729"/>
                    </a:lnTo>
                    <a:lnTo>
                      <a:pt x="1589" y="5175"/>
                    </a:lnTo>
                    <a:lnTo>
                      <a:pt x="1940" y="4634"/>
                    </a:lnTo>
                    <a:lnTo>
                      <a:pt x="2317" y="4119"/>
                    </a:lnTo>
                    <a:lnTo>
                      <a:pt x="2727" y="3630"/>
                    </a:lnTo>
                    <a:lnTo>
                      <a:pt x="3171" y="3168"/>
                    </a:lnTo>
                    <a:lnTo>
                      <a:pt x="3634" y="2724"/>
                    </a:lnTo>
                    <a:lnTo>
                      <a:pt x="4117" y="2320"/>
                    </a:lnTo>
                    <a:lnTo>
                      <a:pt x="4634" y="1936"/>
                    </a:lnTo>
                    <a:lnTo>
                      <a:pt x="5170" y="1584"/>
                    </a:lnTo>
                    <a:lnTo>
                      <a:pt x="5726" y="1271"/>
                    </a:lnTo>
                    <a:lnTo>
                      <a:pt x="6302" y="984"/>
                    </a:lnTo>
                    <a:lnTo>
                      <a:pt x="6904" y="730"/>
                    </a:lnTo>
                    <a:lnTo>
                      <a:pt x="7513" y="515"/>
                    </a:lnTo>
                    <a:lnTo>
                      <a:pt x="8149" y="332"/>
                    </a:lnTo>
                    <a:lnTo>
                      <a:pt x="8791" y="189"/>
                    </a:lnTo>
                    <a:lnTo>
                      <a:pt x="9446" y="85"/>
                    </a:lnTo>
                    <a:lnTo>
                      <a:pt x="10121" y="26"/>
                    </a:lnTo>
                    <a:lnTo>
                      <a:pt x="10803" y="0"/>
                    </a:lnTo>
                    <a:close/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algn="l" defTabSz="1828800">
                  <a:defRPr sz="3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70" name="Rectangle 64"/>
          <p:cNvSpPr txBox="1"/>
          <p:nvPr/>
        </p:nvSpPr>
        <p:spPr>
          <a:xfrm>
            <a:off x="16641607" y="9965050"/>
            <a:ext cx="4042164" cy="116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>
              <a:defRPr sz="3200" b="0" i="1"/>
            </a:lvl1pPr>
          </a:lstStyle>
          <a:p>
            <a:r>
              <a:t>Important information here</a:t>
            </a:r>
          </a:p>
        </p:txBody>
      </p:sp>
      <p:sp>
        <p:nvSpPr>
          <p:cNvPr id="271" name="Rectangle 66"/>
          <p:cNvSpPr txBox="1"/>
          <p:nvPr/>
        </p:nvSpPr>
        <p:spPr>
          <a:xfrm>
            <a:off x="9593489" y="6517686"/>
            <a:ext cx="2102599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20000"/>
              </a:lnSpc>
              <a:defRPr sz="2200" b="0" i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CEO / Founder</a:t>
            </a:r>
          </a:p>
        </p:txBody>
      </p:sp>
      <p:sp>
        <p:nvSpPr>
          <p:cNvPr id="272" name="Rectangle 67"/>
          <p:cNvSpPr txBox="1"/>
          <p:nvPr/>
        </p:nvSpPr>
        <p:spPr>
          <a:xfrm>
            <a:off x="9569071" y="8023488"/>
            <a:ext cx="2102599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20000"/>
              </a:lnSpc>
              <a:defRPr sz="2200" b="0" i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Product</a:t>
            </a:r>
          </a:p>
        </p:txBody>
      </p:sp>
      <p:sp>
        <p:nvSpPr>
          <p:cNvPr id="273" name="Rectangle 68"/>
          <p:cNvSpPr txBox="1"/>
          <p:nvPr/>
        </p:nvSpPr>
        <p:spPr>
          <a:xfrm>
            <a:off x="12847714" y="6527678"/>
            <a:ext cx="2102599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20000"/>
              </a:lnSpc>
              <a:defRPr sz="2200" b="0" i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Manager</a:t>
            </a:r>
          </a:p>
        </p:txBody>
      </p:sp>
      <p:sp>
        <p:nvSpPr>
          <p:cNvPr id="274" name="Rectangle 69"/>
          <p:cNvSpPr txBox="1"/>
          <p:nvPr/>
        </p:nvSpPr>
        <p:spPr>
          <a:xfrm>
            <a:off x="12851001" y="8023488"/>
            <a:ext cx="2102599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lnSpc>
                <a:spcPct val="120000"/>
              </a:lnSpc>
              <a:defRPr sz="2200" b="0" i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/>
      <p:bldP spid="222" grpId="2" animBg="1" advAuto="0"/>
      <p:bldP spid="223" grpId="4" animBg="1" advAuto="0"/>
      <p:bldP spid="224" grpId="3" animBg="1" advAuto="0"/>
      <p:bldP spid="225" grpId="5" animBg="1" advAuto="0"/>
      <p:bldP spid="226" grpId="10" animBg="1" advAuto="0"/>
      <p:bldP spid="227" grpId="11" animBg="1" advAuto="0"/>
      <p:bldP spid="228" grpId="12" animBg="1" advAuto="0"/>
      <p:bldP spid="229" grpId="13" animBg="1" advAuto="0"/>
      <p:bldP spid="230" grpId="14" animBg="1" advAuto="0"/>
      <p:bldP spid="231" grpId="15" animBg="1" advAuto="0"/>
      <p:bldP spid="232" grpId="16" animBg="1" advAuto="0"/>
      <p:bldP spid="270" grpId="17" animBg="1" advAuto="0"/>
      <p:bldP spid="271" grpId="6" animBg="1" advAuto="0"/>
      <p:bldP spid="272" grpId="7" animBg="1" advAuto="0"/>
      <p:bldP spid="273" grpId="8" animBg="1" advAuto="0"/>
      <p:bldP spid="274" grpId="9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ING FORWA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GOING FORWARD</a:t>
            </a:r>
          </a:p>
        </p:txBody>
      </p:sp>
      <p:graphicFrame>
        <p:nvGraphicFramePr>
          <p:cNvPr id="277" name="2D Donut Chart"/>
          <p:cNvGraphicFramePr/>
          <p:nvPr/>
        </p:nvGraphicFramePr>
        <p:xfrm>
          <a:off x="2548534" y="3599986"/>
          <a:ext cx="7649436" cy="764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8" name="Use of funds"/>
          <p:cNvSpPr/>
          <p:nvPr/>
        </p:nvSpPr>
        <p:spPr>
          <a:xfrm>
            <a:off x="2219448" y="10770242"/>
            <a:ext cx="7663015" cy="14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>
              <a:spcBef>
                <a:spcPts val="5900"/>
              </a:spcBef>
              <a:defRPr sz="4800"/>
            </a:pPr>
            <a:r>
              <a:t>Use of funds</a:t>
            </a:r>
          </a:p>
        </p:txBody>
      </p:sp>
      <p:sp>
        <p:nvSpPr>
          <p:cNvPr id="279" name="Build MVP…"/>
          <p:cNvSpPr txBox="1">
            <a:spLocks noGrp="1"/>
          </p:cNvSpPr>
          <p:nvPr>
            <p:ph type="body" sz="quarter" idx="1"/>
          </p:nvPr>
        </p:nvSpPr>
        <p:spPr>
          <a:xfrm>
            <a:off x="15989909" y="2776503"/>
            <a:ext cx="5698367" cy="92964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Build MVP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Additional information</a:t>
            </a:r>
          </a:p>
          <a:p>
            <a:pPr marL="0" indent="0">
              <a:buSzTx/>
              <a:buNone/>
            </a:pPr>
            <a:r>
              <a:t>Launch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Additional information</a:t>
            </a:r>
          </a:p>
          <a:p>
            <a:pPr marL="0" indent="0">
              <a:buSzTx/>
              <a:buNone/>
            </a:pPr>
            <a:r>
              <a:t>Hire Awesome Guy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Additional information</a:t>
            </a:r>
          </a:p>
        </p:txBody>
      </p:sp>
      <p:sp>
        <p:nvSpPr>
          <p:cNvPr id="280" name="USB"/>
          <p:cNvSpPr/>
          <p:nvPr/>
        </p:nvSpPr>
        <p:spPr>
          <a:xfrm rot="5400000">
            <a:off x="14095888" y="8542014"/>
            <a:ext cx="696334" cy="1530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8" y="0"/>
                </a:moveTo>
                <a:lnTo>
                  <a:pt x="7617" y="2487"/>
                </a:lnTo>
                <a:lnTo>
                  <a:pt x="9713" y="2487"/>
                </a:lnTo>
                <a:lnTo>
                  <a:pt x="9713" y="14172"/>
                </a:lnTo>
                <a:cubicBezTo>
                  <a:pt x="8076" y="13462"/>
                  <a:pt x="5650" y="12394"/>
                  <a:pt x="3825" y="11588"/>
                </a:cubicBezTo>
                <a:lnTo>
                  <a:pt x="3825" y="9496"/>
                </a:lnTo>
                <a:cubicBezTo>
                  <a:pt x="4741" y="9301"/>
                  <a:pt x="5376" y="8879"/>
                  <a:pt x="5376" y="8389"/>
                </a:cubicBezTo>
                <a:cubicBezTo>
                  <a:pt x="5376" y="7713"/>
                  <a:pt x="4175" y="7165"/>
                  <a:pt x="2690" y="7165"/>
                </a:cubicBezTo>
                <a:cubicBezTo>
                  <a:pt x="1205" y="7165"/>
                  <a:pt x="0" y="7713"/>
                  <a:pt x="0" y="8389"/>
                </a:cubicBezTo>
                <a:cubicBezTo>
                  <a:pt x="0" y="8888"/>
                  <a:pt x="657" y="9316"/>
                  <a:pt x="1599" y="9506"/>
                </a:cubicBezTo>
                <a:lnTo>
                  <a:pt x="1599" y="11802"/>
                </a:lnTo>
                <a:cubicBezTo>
                  <a:pt x="1599" y="11939"/>
                  <a:pt x="1721" y="12070"/>
                  <a:pt x="1937" y="12165"/>
                </a:cubicBezTo>
                <a:cubicBezTo>
                  <a:pt x="7009" y="14408"/>
                  <a:pt x="8946" y="15239"/>
                  <a:pt x="9717" y="15557"/>
                </a:cubicBezTo>
                <a:lnTo>
                  <a:pt x="9717" y="18082"/>
                </a:lnTo>
                <a:cubicBezTo>
                  <a:pt x="8078" y="18300"/>
                  <a:pt x="6878" y="18988"/>
                  <a:pt x="6878" y="19805"/>
                </a:cubicBezTo>
                <a:cubicBezTo>
                  <a:pt x="6878" y="20797"/>
                  <a:pt x="8645" y="21600"/>
                  <a:pt x="10826" y="21600"/>
                </a:cubicBezTo>
                <a:cubicBezTo>
                  <a:pt x="13007" y="21600"/>
                  <a:pt x="14777" y="20797"/>
                  <a:pt x="14777" y="19805"/>
                </a:cubicBezTo>
                <a:cubicBezTo>
                  <a:pt x="14777" y="18988"/>
                  <a:pt x="13578" y="18300"/>
                  <a:pt x="11939" y="18082"/>
                </a:cubicBezTo>
                <a:lnTo>
                  <a:pt x="11939" y="12449"/>
                </a:lnTo>
                <a:cubicBezTo>
                  <a:pt x="12709" y="12131"/>
                  <a:pt x="14644" y="11300"/>
                  <a:pt x="19715" y="9057"/>
                </a:cubicBezTo>
                <a:cubicBezTo>
                  <a:pt x="19931" y="8962"/>
                  <a:pt x="20053" y="8831"/>
                  <a:pt x="20053" y="8694"/>
                </a:cubicBezTo>
                <a:lnTo>
                  <a:pt x="20053" y="6277"/>
                </a:lnTo>
                <a:lnTo>
                  <a:pt x="21600" y="6277"/>
                </a:lnTo>
                <a:lnTo>
                  <a:pt x="21600" y="3858"/>
                </a:lnTo>
                <a:lnTo>
                  <a:pt x="16283" y="3858"/>
                </a:lnTo>
                <a:lnTo>
                  <a:pt x="16283" y="6277"/>
                </a:lnTo>
                <a:lnTo>
                  <a:pt x="17831" y="6277"/>
                </a:lnTo>
                <a:lnTo>
                  <a:pt x="17831" y="8480"/>
                </a:lnTo>
                <a:cubicBezTo>
                  <a:pt x="16006" y="9286"/>
                  <a:pt x="13575" y="10354"/>
                  <a:pt x="11939" y="11063"/>
                </a:cubicBezTo>
                <a:lnTo>
                  <a:pt x="11939" y="2487"/>
                </a:lnTo>
                <a:lnTo>
                  <a:pt x="13935" y="2487"/>
                </a:lnTo>
                <a:lnTo>
                  <a:pt x="10778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1" name="Rocket-ship"/>
          <p:cNvSpPr/>
          <p:nvPr/>
        </p:nvSpPr>
        <p:spPr>
          <a:xfrm rot="2700000">
            <a:off x="14160134" y="6647598"/>
            <a:ext cx="748673" cy="1525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155" h="21600" extrusionOk="0">
                <a:moveTo>
                  <a:pt x="7578" y="0"/>
                </a:moveTo>
                <a:cubicBezTo>
                  <a:pt x="7202" y="0"/>
                  <a:pt x="6826" y="102"/>
                  <a:pt x="6548" y="307"/>
                </a:cubicBezTo>
                <a:cubicBezTo>
                  <a:pt x="2903" y="2990"/>
                  <a:pt x="2797" y="8264"/>
                  <a:pt x="3498" y="12617"/>
                </a:cubicBezTo>
                <a:cubicBezTo>
                  <a:pt x="-3222" y="14949"/>
                  <a:pt x="1809" y="21600"/>
                  <a:pt x="1809" y="21600"/>
                </a:cubicBezTo>
                <a:lnTo>
                  <a:pt x="3126" y="21600"/>
                </a:lnTo>
                <a:cubicBezTo>
                  <a:pt x="2414" y="19196"/>
                  <a:pt x="3258" y="17810"/>
                  <a:pt x="4550" y="17167"/>
                </a:cubicBezTo>
                <a:cubicBezTo>
                  <a:pt x="5007" y="18704"/>
                  <a:pt x="5394" y="19655"/>
                  <a:pt x="5361" y="19572"/>
                </a:cubicBezTo>
                <a:lnTo>
                  <a:pt x="9796" y="19572"/>
                </a:lnTo>
                <a:cubicBezTo>
                  <a:pt x="9763" y="19655"/>
                  <a:pt x="10149" y="18704"/>
                  <a:pt x="10606" y="17167"/>
                </a:cubicBezTo>
                <a:cubicBezTo>
                  <a:pt x="11898" y="17810"/>
                  <a:pt x="12743" y="19196"/>
                  <a:pt x="12030" y="21600"/>
                </a:cubicBezTo>
                <a:lnTo>
                  <a:pt x="13345" y="21600"/>
                </a:lnTo>
                <a:cubicBezTo>
                  <a:pt x="13345" y="21600"/>
                  <a:pt x="18378" y="14949"/>
                  <a:pt x="11658" y="12617"/>
                </a:cubicBezTo>
                <a:cubicBezTo>
                  <a:pt x="12359" y="8264"/>
                  <a:pt x="12253" y="2990"/>
                  <a:pt x="8608" y="307"/>
                </a:cubicBezTo>
                <a:cubicBezTo>
                  <a:pt x="8330" y="102"/>
                  <a:pt x="7954" y="0"/>
                  <a:pt x="7578" y="0"/>
                </a:cubicBezTo>
                <a:close/>
                <a:moveTo>
                  <a:pt x="7578" y="5435"/>
                </a:moveTo>
                <a:cubicBezTo>
                  <a:pt x="8529" y="5435"/>
                  <a:pt x="9301" y="5975"/>
                  <a:pt x="9301" y="6640"/>
                </a:cubicBezTo>
                <a:cubicBezTo>
                  <a:pt x="9301" y="7305"/>
                  <a:pt x="8529" y="7844"/>
                  <a:pt x="7578" y="7844"/>
                </a:cubicBezTo>
                <a:cubicBezTo>
                  <a:pt x="6627" y="7844"/>
                  <a:pt x="5855" y="7305"/>
                  <a:pt x="5855" y="6640"/>
                </a:cubicBezTo>
                <a:cubicBezTo>
                  <a:pt x="5855" y="5975"/>
                  <a:pt x="6627" y="5435"/>
                  <a:pt x="7578" y="5435"/>
                </a:cubicBezTo>
                <a:close/>
                <a:moveTo>
                  <a:pt x="7578" y="8932"/>
                </a:moveTo>
                <a:cubicBezTo>
                  <a:pt x="8101" y="8932"/>
                  <a:pt x="8524" y="9228"/>
                  <a:pt x="8524" y="9593"/>
                </a:cubicBezTo>
                <a:cubicBezTo>
                  <a:pt x="8524" y="9959"/>
                  <a:pt x="8101" y="10257"/>
                  <a:pt x="7578" y="10257"/>
                </a:cubicBezTo>
                <a:cubicBezTo>
                  <a:pt x="7055" y="10257"/>
                  <a:pt x="6632" y="9959"/>
                  <a:pt x="6632" y="9593"/>
                </a:cubicBezTo>
                <a:cubicBezTo>
                  <a:pt x="6632" y="9228"/>
                  <a:pt x="7055" y="8932"/>
                  <a:pt x="7578" y="8932"/>
                </a:cubicBezTo>
                <a:close/>
                <a:moveTo>
                  <a:pt x="7578" y="11345"/>
                </a:moveTo>
                <a:cubicBezTo>
                  <a:pt x="8101" y="11345"/>
                  <a:pt x="8524" y="11641"/>
                  <a:pt x="8524" y="12007"/>
                </a:cubicBezTo>
                <a:cubicBezTo>
                  <a:pt x="8524" y="12372"/>
                  <a:pt x="8101" y="12668"/>
                  <a:pt x="7578" y="12668"/>
                </a:cubicBezTo>
                <a:cubicBezTo>
                  <a:pt x="7055" y="12668"/>
                  <a:pt x="6632" y="12372"/>
                  <a:pt x="6632" y="12007"/>
                </a:cubicBezTo>
                <a:cubicBezTo>
                  <a:pt x="6632" y="11641"/>
                  <a:pt x="7055" y="11345"/>
                  <a:pt x="7578" y="113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2" name="Hard Hat"/>
          <p:cNvSpPr/>
          <p:nvPr/>
        </p:nvSpPr>
        <p:spPr>
          <a:xfrm>
            <a:off x="13727579" y="4970119"/>
            <a:ext cx="1432952" cy="104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598" extrusionOk="0">
                <a:moveTo>
                  <a:pt x="11053" y="7"/>
                </a:moveTo>
                <a:cubicBezTo>
                  <a:pt x="7721" y="139"/>
                  <a:pt x="6059" y="2127"/>
                  <a:pt x="6059" y="2127"/>
                </a:cubicBezTo>
                <a:lnTo>
                  <a:pt x="5803" y="3834"/>
                </a:lnTo>
                <a:cubicBezTo>
                  <a:pt x="5803" y="3834"/>
                  <a:pt x="5222" y="4020"/>
                  <a:pt x="4792" y="4448"/>
                </a:cubicBezTo>
                <a:cubicBezTo>
                  <a:pt x="4385" y="5063"/>
                  <a:pt x="2953" y="9651"/>
                  <a:pt x="2899" y="12513"/>
                </a:cubicBezTo>
                <a:cubicBezTo>
                  <a:pt x="2256" y="13081"/>
                  <a:pt x="708" y="14554"/>
                  <a:pt x="276" y="15081"/>
                </a:cubicBezTo>
                <a:cubicBezTo>
                  <a:pt x="-155" y="15608"/>
                  <a:pt x="-49" y="16081"/>
                  <a:pt x="368" y="16081"/>
                </a:cubicBezTo>
                <a:cubicBezTo>
                  <a:pt x="1562" y="16081"/>
                  <a:pt x="19822" y="16156"/>
                  <a:pt x="20532" y="16182"/>
                </a:cubicBezTo>
                <a:cubicBezTo>
                  <a:pt x="21445" y="16216"/>
                  <a:pt x="20972" y="14826"/>
                  <a:pt x="20194" y="13700"/>
                </a:cubicBezTo>
                <a:cubicBezTo>
                  <a:pt x="20346" y="5609"/>
                  <a:pt x="15532" y="148"/>
                  <a:pt x="11741" y="7"/>
                </a:cubicBezTo>
                <a:cubicBezTo>
                  <a:pt x="11504" y="-2"/>
                  <a:pt x="11275" y="-2"/>
                  <a:pt x="11053" y="7"/>
                </a:cubicBezTo>
                <a:close/>
                <a:moveTo>
                  <a:pt x="8401" y="16605"/>
                </a:moveTo>
                <a:lnTo>
                  <a:pt x="20020" y="21598"/>
                </a:lnTo>
                <a:lnTo>
                  <a:pt x="20651" y="18704"/>
                </a:lnTo>
                <a:cubicBezTo>
                  <a:pt x="20651" y="18704"/>
                  <a:pt x="18326" y="17827"/>
                  <a:pt x="17512" y="17501"/>
                </a:cubicBezTo>
                <a:cubicBezTo>
                  <a:pt x="17000" y="17296"/>
                  <a:pt x="16863" y="16883"/>
                  <a:pt x="16832" y="16605"/>
                </a:cubicBezTo>
                <a:lnTo>
                  <a:pt x="8401" y="16605"/>
                </a:lnTo>
                <a:close/>
                <a:moveTo>
                  <a:pt x="15198" y="17723"/>
                </a:moveTo>
                <a:cubicBezTo>
                  <a:pt x="15230" y="17718"/>
                  <a:pt x="15261" y="17720"/>
                  <a:pt x="15294" y="17734"/>
                </a:cubicBezTo>
                <a:cubicBezTo>
                  <a:pt x="15423" y="17790"/>
                  <a:pt x="15498" y="17982"/>
                  <a:pt x="15458" y="18164"/>
                </a:cubicBezTo>
                <a:cubicBezTo>
                  <a:pt x="15419" y="18346"/>
                  <a:pt x="15282" y="18448"/>
                  <a:pt x="15152" y="18392"/>
                </a:cubicBezTo>
                <a:cubicBezTo>
                  <a:pt x="15023" y="18337"/>
                  <a:pt x="14949" y="18145"/>
                  <a:pt x="14988" y="17963"/>
                </a:cubicBezTo>
                <a:cubicBezTo>
                  <a:pt x="15018" y="17827"/>
                  <a:pt x="15104" y="17737"/>
                  <a:pt x="15198" y="17723"/>
                </a:cubicBezTo>
                <a:close/>
                <a:moveTo>
                  <a:pt x="16056" y="18090"/>
                </a:moveTo>
                <a:cubicBezTo>
                  <a:pt x="16088" y="18085"/>
                  <a:pt x="16121" y="18090"/>
                  <a:pt x="16153" y="18104"/>
                </a:cubicBezTo>
                <a:cubicBezTo>
                  <a:pt x="16283" y="18159"/>
                  <a:pt x="16355" y="18351"/>
                  <a:pt x="16316" y="18533"/>
                </a:cubicBezTo>
                <a:cubicBezTo>
                  <a:pt x="16276" y="18715"/>
                  <a:pt x="16140" y="18817"/>
                  <a:pt x="16010" y="18762"/>
                </a:cubicBezTo>
                <a:cubicBezTo>
                  <a:pt x="15881" y="18707"/>
                  <a:pt x="15808" y="18514"/>
                  <a:pt x="15848" y="18332"/>
                </a:cubicBezTo>
                <a:cubicBezTo>
                  <a:pt x="15877" y="18196"/>
                  <a:pt x="15961" y="18104"/>
                  <a:pt x="16056" y="18090"/>
                </a:cubicBezTo>
                <a:close/>
                <a:moveTo>
                  <a:pt x="16916" y="18457"/>
                </a:moveTo>
                <a:cubicBezTo>
                  <a:pt x="16947" y="18452"/>
                  <a:pt x="16980" y="18457"/>
                  <a:pt x="17013" y="18471"/>
                </a:cubicBezTo>
                <a:cubicBezTo>
                  <a:pt x="17142" y="18526"/>
                  <a:pt x="17215" y="18719"/>
                  <a:pt x="17175" y="18901"/>
                </a:cubicBezTo>
                <a:cubicBezTo>
                  <a:pt x="17136" y="19082"/>
                  <a:pt x="16999" y="19185"/>
                  <a:pt x="16870" y="19129"/>
                </a:cubicBezTo>
                <a:cubicBezTo>
                  <a:pt x="16740" y="19074"/>
                  <a:pt x="16668" y="18881"/>
                  <a:pt x="16707" y="18700"/>
                </a:cubicBezTo>
                <a:cubicBezTo>
                  <a:pt x="16737" y="18563"/>
                  <a:pt x="16821" y="18471"/>
                  <a:pt x="16916" y="18457"/>
                </a:cubicBezTo>
                <a:close/>
                <a:moveTo>
                  <a:pt x="17775" y="18824"/>
                </a:moveTo>
                <a:cubicBezTo>
                  <a:pt x="17807" y="18820"/>
                  <a:pt x="17838" y="18824"/>
                  <a:pt x="17870" y="18838"/>
                </a:cubicBezTo>
                <a:cubicBezTo>
                  <a:pt x="18000" y="18894"/>
                  <a:pt x="18074" y="19086"/>
                  <a:pt x="18035" y="19268"/>
                </a:cubicBezTo>
                <a:cubicBezTo>
                  <a:pt x="17995" y="19450"/>
                  <a:pt x="17858" y="19552"/>
                  <a:pt x="17729" y="19496"/>
                </a:cubicBezTo>
                <a:cubicBezTo>
                  <a:pt x="17600" y="19441"/>
                  <a:pt x="17527" y="19249"/>
                  <a:pt x="17566" y="19067"/>
                </a:cubicBezTo>
                <a:cubicBezTo>
                  <a:pt x="17596" y="18930"/>
                  <a:pt x="17680" y="18838"/>
                  <a:pt x="17775" y="18824"/>
                </a:cubicBezTo>
                <a:close/>
                <a:moveTo>
                  <a:pt x="18633" y="19194"/>
                </a:moveTo>
                <a:cubicBezTo>
                  <a:pt x="18664" y="19189"/>
                  <a:pt x="18697" y="19192"/>
                  <a:pt x="18730" y="19205"/>
                </a:cubicBezTo>
                <a:cubicBezTo>
                  <a:pt x="18859" y="19261"/>
                  <a:pt x="18932" y="19453"/>
                  <a:pt x="18892" y="19635"/>
                </a:cubicBezTo>
                <a:cubicBezTo>
                  <a:pt x="18853" y="19817"/>
                  <a:pt x="18716" y="19919"/>
                  <a:pt x="18587" y="19864"/>
                </a:cubicBezTo>
                <a:cubicBezTo>
                  <a:pt x="18457" y="19808"/>
                  <a:pt x="18385" y="19616"/>
                  <a:pt x="18424" y="19434"/>
                </a:cubicBezTo>
                <a:cubicBezTo>
                  <a:pt x="18454" y="19298"/>
                  <a:pt x="18538" y="19208"/>
                  <a:pt x="18633" y="19194"/>
                </a:cubicBezTo>
                <a:close/>
                <a:moveTo>
                  <a:pt x="19492" y="19561"/>
                </a:moveTo>
                <a:cubicBezTo>
                  <a:pt x="19524" y="19556"/>
                  <a:pt x="19557" y="19559"/>
                  <a:pt x="19589" y="19573"/>
                </a:cubicBezTo>
                <a:cubicBezTo>
                  <a:pt x="19719" y="19628"/>
                  <a:pt x="19791" y="19820"/>
                  <a:pt x="19752" y="20002"/>
                </a:cubicBezTo>
                <a:cubicBezTo>
                  <a:pt x="19712" y="20184"/>
                  <a:pt x="19576" y="20288"/>
                  <a:pt x="19446" y="20233"/>
                </a:cubicBezTo>
                <a:cubicBezTo>
                  <a:pt x="19317" y="20178"/>
                  <a:pt x="19244" y="19985"/>
                  <a:pt x="19284" y="19804"/>
                </a:cubicBezTo>
                <a:cubicBezTo>
                  <a:pt x="19313" y="19667"/>
                  <a:pt x="19397" y="19575"/>
                  <a:pt x="19492" y="1956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3" name="Next Steps"/>
          <p:cNvSpPr/>
          <p:nvPr/>
        </p:nvSpPr>
        <p:spPr>
          <a:xfrm>
            <a:off x="12729035" y="10770242"/>
            <a:ext cx="7663015" cy="14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>
              <a:spcBef>
                <a:spcPts val="5900"/>
              </a:spcBef>
              <a:defRPr sz="4800"/>
            </a:pPr>
            <a:r>
              <a:t>Next Steps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ntact"/>
          <p:cNvSpPr txBox="1"/>
          <p:nvPr/>
        </p:nvSpPr>
        <p:spPr>
          <a:xfrm>
            <a:off x="20410211" y="8950852"/>
            <a:ext cx="2124152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Contact</a:t>
            </a:r>
          </a:p>
        </p:txBody>
      </p:sp>
      <p:sp>
        <p:nvSpPr>
          <p:cNvPr id="286" name="Your Name…"/>
          <p:cNvSpPr txBox="1"/>
          <p:nvPr/>
        </p:nvSpPr>
        <p:spPr>
          <a:xfrm>
            <a:off x="18465055" y="9752393"/>
            <a:ext cx="4155949" cy="256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 i="1"/>
            </a:pPr>
            <a:r>
              <a:t>Your Name</a:t>
            </a:r>
          </a:p>
          <a:p>
            <a:pPr algn="r">
              <a:defRPr sz="3200" b="0" i="1"/>
            </a:pPr>
            <a:r>
              <a:t>Your Email</a:t>
            </a:r>
          </a:p>
          <a:p>
            <a:pPr algn="r">
              <a:defRPr sz="3200" b="0" i="1"/>
            </a:pPr>
            <a:r>
              <a:t>Your Phone Number</a:t>
            </a:r>
          </a:p>
          <a:p>
            <a:pPr algn="r">
              <a:defRPr sz="3200" b="0" i="1"/>
            </a:pPr>
            <a:r>
              <a:t>Other Contacts (if any)</a:t>
            </a:r>
          </a:p>
        </p:txBody>
      </p:sp>
      <p:sp>
        <p:nvSpPr>
          <p:cNvPr id="287" name="Thank You"/>
          <p:cNvSpPr txBox="1"/>
          <p:nvPr/>
        </p:nvSpPr>
        <p:spPr>
          <a:xfrm>
            <a:off x="8828798" y="5938469"/>
            <a:ext cx="6726404" cy="183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400" b="0" cap="all">
                <a:latin typeface="+mj-lt"/>
                <a:ea typeface="+mj-ea"/>
                <a:cs typeface="+mj-cs"/>
                <a:sym typeface="Helvetica Neue Black Condensed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FB95-9E54-D244-99B6-8CDBFA7E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7918-EEF0-7B41-90FC-E185C3D4B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One-year profit and loss statement &amp; Sales projections for year 2 and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It should have some level of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Methodology behind the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Be aggressive but realistic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Summary on the slides, detail on the “Sneaky Slide”</a:t>
            </a:r>
          </a:p>
        </p:txBody>
      </p:sp>
    </p:spTree>
    <p:extLst>
      <p:ext uri="{BB962C8B-B14F-4D97-AF65-F5344CB8AC3E}">
        <p14:creationId xmlns:p14="http://schemas.microsoft.com/office/powerpoint/2010/main" val="286630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FB95-9E54-D244-99B6-8CDBFA7E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7918-EEF0-7B41-90FC-E185C3D4B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Story + Data</a:t>
            </a:r>
          </a:p>
          <a:p>
            <a:r>
              <a:rPr lang="en-US" dirty="0"/>
              <a:t>Less is more</a:t>
            </a:r>
          </a:p>
          <a:p>
            <a:r>
              <a:rPr lang="en-US" dirty="0"/>
              <a:t>Use charts and pictures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Introduce your entire team</a:t>
            </a:r>
          </a:p>
          <a:p>
            <a:r>
              <a:rPr lang="en-US" dirty="0"/>
              <a:t>Practice. Practice. Practice.</a:t>
            </a:r>
          </a:p>
          <a:p>
            <a:r>
              <a:rPr lang="en-US" dirty="0"/>
              <a:t>Be confident</a:t>
            </a:r>
          </a:p>
          <a:p>
            <a:r>
              <a:rPr lang="en-US" dirty="0"/>
              <a:t>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2834346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24377904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567ED-9F2B-B942-B8F5-290DFFAD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8" y="1114378"/>
            <a:ext cx="21031198" cy="2592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10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Rubric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4112DC-2736-2743-AB9E-D6D1429DA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427" y="7329862"/>
            <a:ext cx="21672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48C80E-E9A5-D345-802E-28B2AEBE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6954208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C4FBCE-AEFA-D046-9FB1-90839FE9D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36100"/>
              </p:ext>
            </p:extLst>
          </p:nvPr>
        </p:nvGraphicFramePr>
        <p:xfrm>
          <a:off x="3920027" y="4218965"/>
          <a:ext cx="16537846" cy="6729624"/>
        </p:xfrm>
        <a:graphic>
          <a:graphicData uri="http://schemas.openxmlformats.org/drawingml/2006/table">
            <a:tbl>
              <a:tblPr/>
              <a:tblGrid>
                <a:gridCol w="16537846">
                  <a:extLst>
                    <a:ext uri="{9D8B030D-6E8A-4147-A177-3AD203B41FA5}">
                      <a16:colId xmlns:a16="http://schemas.microsoft.com/office/drawing/2014/main" val="2064527071"/>
                    </a:ext>
                  </a:extLst>
                </a:gridCol>
              </a:tblGrid>
              <a:tr h="1003920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Presentation (150):</a:t>
                      </a:r>
                      <a:endParaRPr lang="en-US" sz="5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5663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Concept Statement: Team addresses an important opportunity to solve a problem/pain (25)</a:t>
                      </a:r>
                      <a:endParaRPr lang="en-US" sz="5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0927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has a business model that is feasible (20)</a:t>
                      </a:r>
                      <a:endParaRPr lang="en-US" sz="5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31375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has done direct research of business market  (20)</a:t>
                      </a:r>
                      <a:endParaRPr lang="en-US" sz="5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12369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Discovery has been conducted (20)</a:t>
                      </a:r>
                      <a:endParaRPr lang="en-US" sz="5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09489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 and pricing model is reasonable (15)</a:t>
                      </a:r>
                      <a:endParaRPr lang="en-US" sz="5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88839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 addresses secret sauce/competitive advantage (15)</a:t>
                      </a:r>
                      <a:endParaRPr lang="en-US" sz="5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27680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2-3 next steps are clearly defined (15)</a:t>
                      </a:r>
                      <a:endParaRPr lang="en-US" sz="5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59077"/>
                  </a:ext>
                </a:extLst>
              </a:tr>
              <a:tr h="71571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Overall Presentation Quality (20)</a:t>
                      </a:r>
                      <a:endParaRPr lang="en-US" sz="5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65" marR="90065" marT="60043" marB="600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8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38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ntact"/>
          <p:cNvSpPr txBox="1"/>
          <p:nvPr/>
        </p:nvSpPr>
        <p:spPr>
          <a:xfrm>
            <a:off x="20410211" y="8950852"/>
            <a:ext cx="2124152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Contact</a:t>
            </a:r>
          </a:p>
        </p:txBody>
      </p:sp>
      <p:sp>
        <p:nvSpPr>
          <p:cNvPr id="286" name="Your Name…"/>
          <p:cNvSpPr txBox="1"/>
          <p:nvPr/>
        </p:nvSpPr>
        <p:spPr>
          <a:xfrm>
            <a:off x="17791157" y="10492014"/>
            <a:ext cx="482984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200" i="1"/>
            </a:pPr>
            <a:r>
              <a:rPr lang="en-US" dirty="0"/>
              <a:t>Albert Napoli</a:t>
            </a:r>
            <a:endParaRPr dirty="0"/>
          </a:p>
          <a:p>
            <a:pPr algn="r">
              <a:defRPr sz="3200" b="0" i="1"/>
            </a:pPr>
            <a:r>
              <a:rPr lang="en-US" dirty="0" err="1"/>
              <a:t>anapoli@marshall.usc.edu</a:t>
            </a:r>
            <a:endParaRPr dirty="0"/>
          </a:p>
        </p:txBody>
      </p:sp>
      <p:sp>
        <p:nvSpPr>
          <p:cNvPr id="287" name="Thank You"/>
          <p:cNvSpPr txBox="1"/>
          <p:nvPr/>
        </p:nvSpPr>
        <p:spPr>
          <a:xfrm>
            <a:off x="8828798" y="5938469"/>
            <a:ext cx="6726404" cy="183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400" b="0" cap="all">
                <a:latin typeface="+mj-lt"/>
                <a:ea typeface="+mj-ea"/>
                <a:cs typeface="+mj-cs"/>
                <a:sym typeface="Helvetica Neue Black Condensed"/>
              </a:defRPr>
            </a:lvl1pPr>
          </a:lstStyle>
          <a:p>
            <a: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92278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STORY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t>PROBLEM</a:t>
            </a:r>
          </a:p>
        </p:txBody>
      </p:sp>
      <p:pic>
        <p:nvPicPr>
          <p:cNvPr id="129" name="nokia_3310_red_reuters_1496300559217.jpg.jp2" descr="nokia_3310_red_reuters_1496300559217.jpg.jp2"/>
          <p:cNvPicPr>
            <a:picLocks noChangeAspect="1"/>
          </p:cNvPicPr>
          <p:nvPr/>
        </p:nvPicPr>
        <p:blipFill>
          <a:blip r:embed="rId2"/>
          <a:srcRect l="23513" t="343" r="23513"/>
          <a:stretch>
            <a:fillRect/>
          </a:stretch>
        </p:blipFill>
        <p:spPr>
          <a:xfrm>
            <a:off x="-79951" y="-35939"/>
            <a:ext cx="11106677" cy="139211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Problem no. 1…"/>
          <p:cNvSpPr txBox="1">
            <a:spLocks noGrp="1"/>
          </p:cNvSpPr>
          <p:nvPr>
            <p:ph type="body" sz="half" idx="1"/>
          </p:nvPr>
        </p:nvSpPr>
        <p:spPr>
          <a:xfrm>
            <a:off x="15315792" y="3149600"/>
            <a:ext cx="7268168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Problem no. 1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Compelling emotional problem</a:t>
            </a:r>
          </a:p>
          <a:p>
            <a:pPr marL="0" indent="0">
              <a:buSzTx/>
              <a:buNone/>
            </a:pPr>
            <a:r>
              <a:t>Problem no. 2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Rational quantifiable problem</a:t>
            </a:r>
          </a:p>
          <a:p>
            <a:pPr marL="0" indent="0">
              <a:buSzTx/>
              <a:buNone/>
            </a:pPr>
            <a:r>
              <a:t>Problem no. 3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Another problem</a:t>
            </a:r>
          </a:p>
        </p:txBody>
      </p:sp>
      <p:sp>
        <p:nvSpPr>
          <p:cNvPr id="131" name="Power"/>
          <p:cNvSpPr/>
          <p:nvPr/>
        </p:nvSpPr>
        <p:spPr>
          <a:xfrm>
            <a:off x="13041962" y="9275502"/>
            <a:ext cx="1244310" cy="129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Swimming"/>
          <p:cNvSpPr/>
          <p:nvPr/>
        </p:nvSpPr>
        <p:spPr>
          <a:xfrm>
            <a:off x="12981213" y="7282853"/>
            <a:ext cx="1365806" cy="1156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21588" extrusionOk="0">
                <a:moveTo>
                  <a:pt x="17616" y="0"/>
                </a:moveTo>
                <a:cubicBezTo>
                  <a:pt x="17514" y="2"/>
                  <a:pt x="17410" y="15"/>
                  <a:pt x="17306" y="42"/>
                </a:cubicBezTo>
                <a:lnTo>
                  <a:pt x="9964" y="1967"/>
                </a:lnTo>
                <a:cubicBezTo>
                  <a:pt x="9504" y="2088"/>
                  <a:pt x="9114" y="2453"/>
                  <a:pt x="8907" y="2959"/>
                </a:cubicBezTo>
                <a:cubicBezTo>
                  <a:pt x="8701" y="3465"/>
                  <a:pt x="8699" y="4056"/>
                  <a:pt x="8902" y="4564"/>
                </a:cubicBezTo>
                <a:lnTo>
                  <a:pt x="10739" y="9139"/>
                </a:lnTo>
                <a:lnTo>
                  <a:pt x="3936" y="13586"/>
                </a:lnTo>
                <a:cubicBezTo>
                  <a:pt x="4095" y="13683"/>
                  <a:pt x="4231" y="13793"/>
                  <a:pt x="4354" y="13892"/>
                </a:cubicBezTo>
                <a:cubicBezTo>
                  <a:pt x="4628" y="14112"/>
                  <a:pt x="4808" y="14257"/>
                  <a:pt x="5230" y="14257"/>
                </a:cubicBezTo>
                <a:cubicBezTo>
                  <a:pt x="5652" y="14257"/>
                  <a:pt x="5833" y="14112"/>
                  <a:pt x="6107" y="13892"/>
                </a:cubicBezTo>
                <a:cubicBezTo>
                  <a:pt x="6448" y="13617"/>
                  <a:pt x="6873" y="13275"/>
                  <a:pt x="7672" y="13275"/>
                </a:cubicBezTo>
                <a:cubicBezTo>
                  <a:pt x="8471" y="13275"/>
                  <a:pt x="8897" y="13617"/>
                  <a:pt x="9239" y="13892"/>
                </a:cubicBezTo>
                <a:cubicBezTo>
                  <a:pt x="9513" y="14112"/>
                  <a:pt x="9692" y="14257"/>
                  <a:pt x="10114" y="14257"/>
                </a:cubicBezTo>
                <a:cubicBezTo>
                  <a:pt x="10537" y="14257"/>
                  <a:pt x="10718" y="14112"/>
                  <a:pt x="10991" y="13892"/>
                </a:cubicBezTo>
                <a:cubicBezTo>
                  <a:pt x="11333" y="13617"/>
                  <a:pt x="11759" y="13275"/>
                  <a:pt x="12558" y="13275"/>
                </a:cubicBezTo>
                <a:cubicBezTo>
                  <a:pt x="13358" y="13275"/>
                  <a:pt x="13784" y="13617"/>
                  <a:pt x="14125" y="13892"/>
                </a:cubicBezTo>
                <a:cubicBezTo>
                  <a:pt x="14399" y="14112"/>
                  <a:pt x="14579" y="14257"/>
                  <a:pt x="15001" y="14257"/>
                </a:cubicBezTo>
                <a:cubicBezTo>
                  <a:pt x="15423" y="14257"/>
                  <a:pt x="15605" y="14112"/>
                  <a:pt x="15879" y="13892"/>
                </a:cubicBezTo>
                <a:cubicBezTo>
                  <a:pt x="15965" y="13823"/>
                  <a:pt x="16056" y="13748"/>
                  <a:pt x="16158" y="13677"/>
                </a:cubicBezTo>
                <a:lnTo>
                  <a:pt x="15149" y="11624"/>
                </a:lnTo>
                <a:cubicBezTo>
                  <a:pt x="15130" y="11561"/>
                  <a:pt x="15109" y="11497"/>
                  <a:pt x="15084" y="11435"/>
                </a:cubicBezTo>
                <a:lnTo>
                  <a:pt x="12528" y="5070"/>
                </a:lnTo>
                <a:lnTo>
                  <a:pt x="17968" y="3644"/>
                </a:lnTo>
                <a:cubicBezTo>
                  <a:pt x="18801" y="3426"/>
                  <a:pt x="19328" y="2442"/>
                  <a:pt x="19145" y="1448"/>
                </a:cubicBezTo>
                <a:cubicBezTo>
                  <a:pt x="18985" y="578"/>
                  <a:pt x="18334" y="-12"/>
                  <a:pt x="17616" y="0"/>
                </a:cubicBezTo>
                <a:close/>
                <a:moveTo>
                  <a:pt x="18665" y="5842"/>
                </a:moveTo>
                <a:cubicBezTo>
                  <a:pt x="17980" y="5842"/>
                  <a:pt x="17295" y="6154"/>
                  <a:pt x="16773" y="6778"/>
                </a:cubicBezTo>
                <a:cubicBezTo>
                  <a:pt x="15728" y="8026"/>
                  <a:pt x="15728" y="10048"/>
                  <a:pt x="16773" y="11296"/>
                </a:cubicBezTo>
                <a:cubicBezTo>
                  <a:pt x="17817" y="12543"/>
                  <a:pt x="19511" y="12543"/>
                  <a:pt x="20555" y="11296"/>
                </a:cubicBezTo>
                <a:cubicBezTo>
                  <a:pt x="21600" y="10048"/>
                  <a:pt x="21600" y="8026"/>
                  <a:pt x="20555" y="6778"/>
                </a:cubicBezTo>
                <a:cubicBezTo>
                  <a:pt x="20033" y="6154"/>
                  <a:pt x="19349" y="5842"/>
                  <a:pt x="18665" y="5842"/>
                </a:cubicBezTo>
                <a:close/>
                <a:moveTo>
                  <a:pt x="3061" y="15417"/>
                </a:moveTo>
                <a:cubicBezTo>
                  <a:pt x="2262" y="15417"/>
                  <a:pt x="1836" y="15762"/>
                  <a:pt x="1494" y="16037"/>
                </a:cubicBezTo>
                <a:cubicBezTo>
                  <a:pt x="1220" y="16257"/>
                  <a:pt x="1039" y="16401"/>
                  <a:pt x="617" y="16401"/>
                </a:cubicBezTo>
                <a:cubicBezTo>
                  <a:pt x="276" y="16401"/>
                  <a:pt x="0" y="16731"/>
                  <a:pt x="0" y="17138"/>
                </a:cubicBezTo>
                <a:cubicBezTo>
                  <a:pt x="0" y="17545"/>
                  <a:pt x="276" y="17877"/>
                  <a:pt x="617" y="17877"/>
                </a:cubicBezTo>
                <a:cubicBezTo>
                  <a:pt x="1416" y="17877"/>
                  <a:pt x="1842" y="17534"/>
                  <a:pt x="2184" y="17259"/>
                </a:cubicBezTo>
                <a:cubicBezTo>
                  <a:pt x="2457" y="17039"/>
                  <a:pt x="2639" y="16893"/>
                  <a:pt x="3061" y="16893"/>
                </a:cubicBezTo>
                <a:cubicBezTo>
                  <a:pt x="3483" y="16893"/>
                  <a:pt x="3663" y="17039"/>
                  <a:pt x="3936" y="17259"/>
                </a:cubicBezTo>
                <a:cubicBezTo>
                  <a:pt x="4278" y="17534"/>
                  <a:pt x="4704" y="17877"/>
                  <a:pt x="5503" y="17877"/>
                </a:cubicBezTo>
                <a:cubicBezTo>
                  <a:pt x="6302" y="17877"/>
                  <a:pt x="6727" y="17534"/>
                  <a:pt x="7069" y="17259"/>
                </a:cubicBezTo>
                <a:cubicBezTo>
                  <a:pt x="7342" y="17039"/>
                  <a:pt x="7523" y="16893"/>
                  <a:pt x="7945" y="16893"/>
                </a:cubicBezTo>
                <a:cubicBezTo>
                  <a:pt x="8367" y="16893"/>
                  <a:pt x="8547" y="17039"/>
                  <a:pt x="8821" y="17259"/>
                </a:cubicBezTo>
                <a:cubicBezTo>
                  <a:pt x="9162" y="17534"/>
                  <a:pt x="9588" y="17877"/>
                  <a:pt x="10388" y="17877"/>
                </a:cubicBezTo>
                <a:cubicBezTo>
                  <a:pt x="11187" y="17877"/>
                  <a:pt x="11613" y="17534"/>
                  <a:pt x="11955" y="17259"/>
                </a:cubicBezTo>
                <a:cubicBezTo>
                  <a:pt x="12229" y="17039"/>
                  <a:pt x="12409" y="16893"/>
                  <a:pt x="12832" y="16893"/>
                </a:cubicBezTo>
                <a:cubicBezTo>
                  <a:pt x="13254" y="16893"/>
                  <a:pt x="13435" y="17039"/>
                  <a:pt x="13709" y="17259"/>
                </a:cubicBezTo>
                <a:cubicBezTo>
                  <a:pt x="14050" y="17534"/>
                  <a:pt x="14475" y="17877"/>
                  <a:pt x="15274" y="17877"/>
                </a:cubicBezTo>
                <a:cubicBezTo>
                  <a:pt x="16074" y="17877"/>
                  <a:pt x="16499" y="17534"/>
                  <a:pt x="16841" y="17259"/>
                </a:cubicBezTo>
                <a:cubicBezTo>
                  <a:pt x="17115" y="17039"/>
                  <a:pt x="17295" y="16893"/>
                  <a:pt x="17718" y="16893"/>
                </a:cubicBezTo>
                <a:cubicBezTo>
                  <a:pt x="18141" y="16893"/>
                  <a:pt x="18323" y="17039"/>
                  <a:pt x="18597" y="17259"/>
                </a:cubicBezTo>
                <a:cubicBezTo>
                  <a:pt x="18939" y="17534"/>
                  <a:pt x="19364" y="17877"/>
                  <a:pt x="20164" y="17877"/>
                </a:cubicBezTo>
                <a:cubicBezTo>
                  <a:pt x="20505" y="17877"/>
                  <a:pt x="20780" y="17545"/>
                  <a:pt x="20780" y="17138"/>
                </a:cubicBezTo>
                <a:cubicBezTo>
                  <a:pt x="20780" y="16731"/>
                  <a:pt x="20505" y="16401"/>
                  <a:pt x="20164" y="16401"/>
                </a:cubicBezTo>
                <a:cubicBezTo>
                  <a:pt x="19741" y="16401"/>
                  <a:pt x="19559" y="16255"/>
                  <a:pt x="19285" y="16035"/>
                </a:cubicBezTo>
                <a:cubicBezTo>
                  <a:pt x="18943" y="15760"/>
                  <a:pt x="18518" y="15417"/>
                  <a:pt x="17718" y="15417"/>
                </a:cubicBezTo>
                <a:cubicBezTo>
                  <a:pt x="16918" y="15417"/>
                  <a:pt x="16493" y="15760"/>
                  <a:pt x="16151" y="16035"/>
                </a:cubicBezTo>
                <a:cubicBezTo>
                  <a:pt x="15877" y="16255"/>
                  <a:pt x="15697" y="16401"/>
                  <a:pt x="15274" y="16401"/>
                </a:cubicBezTo>
                <a:cubicBezTo>
                  <a:pt x="14852" y="16401"/>
                  <a:pt x="14672" y="16257"/>
                  <a:pt x="14399" y="16037"/>
                </a:cubicBezTo>
                <a:cubicBezTo>
                  <a:pt x="14057" y="15762"/>
                  <a:pt x="13631" y="15417"/>
                  <a:pt x="12832" y="15417"/>
                </a:cubicBezTo>
                <a:cubicBezTo>
                  <a:pt x="12032" y="15417"/>
                  <a:pt x="11606" y="15762"/>
                  <a:pt x="11265" y="16037"/>
                </a:cubicBezTo>
                <a:cubicBezTo>
                  <a:pt x="10991" y="16257"/>
                  <a:pt x="10810" y="16401"/>
                  <a:pt x="10388" y="16401"/>
                </a:cubicBezTo>
                <a:cubicBezTo>
                  <a:pt x="9966" y="16401"/>
                  <a:pt x="9784" y="16257"/>
                  <a:pt x="9511" y="16037"/>
                </a:cubicBezTo>
                <a:cubicBezTo>
                  <a:pt x="9169" y="15762"/>
                  <a:pt x="8745" y="15417"/>
                  <a:pt x="7945" y="15417"/>
                </a:cubicBezTo>
                <a:cubicBezTo>
                  <a:pt x="7146" y="15417"/>
                  <a:pt x="6720" y="15762"/>
                  <a:pt x="6378" y="16037"/>
                </a:cubicBezTo>
                <a:cubicBezTo>
                  <a:pt x="6105" y="16257"/>
                  <a:pt x="5925" y="16401"/>
                  <a:pt x="5503" y="16401"/>
                </a:cubicBezTo>
                <a:cubicBezTo>
                  <a:pt x="5081" y="16401"/>
                  <a:pt x="4900" y="16257"/>
                  <a:pt x="4626" y="16037"/>
                </a:cubicBezTo>
                <a:cubicBezTo>
                  <a:pt x="4284" y="15762"/>
                  <a:pt x="3860" y="15417"/>
                  <a:pt x="3061" y="15417"/>
                </a:cubicBezTo>
                <a:close/>
                <a:moveTo>
                  <a:pt x="3266" y="19131"/>
                </a:moveTo>
                <a:cubicBezTo>
                  <a:pt x="2467" y="19131"/>
                  <a:pt x="2041" y="19473"/>
                  <a:pt x="1699" y="19748"/>
                </a:cubicBezTo>
                <a:cubicBezTo>
                  <a:pt x="1425" y="19968"/>
                  <a:pt x="1246" y="20115"/>
                  <a:pt x="824" y="20115"/>
                </a:cubicBezTo>
                <a:cubicBezTo>
                  <a:pt x="483" y="20115"/>
                  <a:pt x="205" y="20444"/>
                  <a:pt x="205" y="20851"/>
                </a:cubicBezTo>
                <a:cubicBezTo>
                  <a:pt x="205" y="21258"/>
                  <a:pt x="483" y="21588"/>
                  <a:pt x="824" y="21588"/>
                </a:cubicBezTo>
                <a:cubicBezTo>
                  <a:pt x="1623" y="21588"/>
                  <a:pt x="2047" y="21246"/>
                  <a:pt x="2389" y="20971"/>
                </a:cubicBezTo>
                <a:cubicBezTo>
                  <a:pt x="2662" y="20751"/>
                  <a:pt x="2844" y="20606"/>
                  <a:pt x="3266" y="20606"/>
                </a:cubicBezTo>
                <a:cubicBezTo>
                  <a:pt x="3688" y="20606"/>
                  <a:pt x="3869" y="20751"/>
                  <a:pt x="4143" y="20971"/>
                </a:cubicBezTo>
                <a:cubicBezTo>
                  <a:pt x="4485" y="21246"/>
                  <a:pt x="4909" y="21588"/>
                  <a:pt x="5708" y="21588"/>
                </a:cubicBezTo>
                <a:cubicBezTo>
                  <a:pt x="6507" y="21588"/>
                  <a:pt x="6933" y="21246"/>
                  <a:pt x="7275" y="20971"/>
                </a:cubicBezTo>
                <a:cubicBezTo>
                  <a:pt x="7549" y="20751"/>
                  <a:pt x="7728" y="20606"/>
                  <a:pt x="8150" y="20606"/>
                </a:cubicBezTo>
                <a:cubicBezTo>
                  <a:pt x="8572" y="20606"/>
                  <a:pt x="8754" y="20751"/>
                  <a:pt x="9027" y="20971"/>
                </a:cubicBezTo>
                <a:cubicBezTo>
                  <a:pt x="9369" y="21246"/>
                  <a:pt x="9795" y="21588"/>
                  <a:pt x="10594" y="21588"/>
                </a:cubicBezTo>
                <a:cubicBezTo>
                  <a:pt x="11394" y="21588"/>
                  <a:pt x="11818" y="21246"/>
                  <a:pt x="12160" y="20971"/>
                </a:cubicBezTo>
                <a:cubicBezTo>
                  <a:pt x="12434" y="20751"/>
                  <a:pt x="12614" y="20606"/>
                  <a:pt x="13037" y="20606"/>
                </a:cubicBezTo>
                <a:cubicBezTo>
                  <a:pt x="13459" y="20606"/>
                  <a:pt x="13640" y="20751"/>
                  <a:pt x="13914" y="20971"/>
                </a:cubicBezTo>
                <a:cubicBezTo>
                  <a:pt x="14255" y="21246"/>
                  <a:pt x="14682" y="21588"/>
                  <a:pt x="15481" y="21588"/>
                </a:cubicBezTo>
                <a:cubicBezTo>
                  <a:pt x="16280" y="21588"/>
                  <a:pt x="16706" y="21246"/>
                  <a:pt x="17048" y="20971"/>
                </a:cubicBezTo>
                <a:cubicBezTo>
                  <a:pt x="17322" y="20751"/>
                  <a:pt x="17502" y="20606"/>
                  <a:pt x="17925" y="20606"/>
                </a:cubicBezTo>
                <a:cubicBezTo>
                  <a:pt x="18347" y="20606"/>
                  <a:pt x="18528" y="20751"/>
                  <a:pt x="18802" y="20971"/>
                </a:cubicBezTo>
                <a:cubicBezTo>
                  <a:pt x="19144" y="21246"/>
                  <a:pt x="19569" y="21588"/>
                  <a:pt x="20369" y="21588"/>
                </a:cubicBezTo>
                <a:cubicBezTo>
                  <a:pt x="20710" y="21588"/>
                  <a:pt x="20987" y="21258"/>
                  <a:pt x="20987" y="20851"/>
                </a:cubicBezTo>
                <a:cubicBezTo>
                  <a:pt x="20987" y="20444"/>
                  <a:pt x="20710" y="20115"/>
                  <a:pt x="20369" y="20115"/>
                </a:cubicBezTo>
                <a:cubicBezTo>
                  <a:pt x="19946" y="20115"/>
                  <a:pt x="19766" y="19968"/>
                  <a:pt x="19492" y="19748"/>
                </a:cubicBezTo>
                <a:cubicBezTo>
                  <a:pt x="19150" y="19473"/>
                  <a:pt x="18724" y="19131"/>
                  <a:pt x="17925" y="19131"/>
                </a:cubicBezTo>
                <a:cubicBezTo>
                  <a:pt x="17125" y="19131"/>
                  <a:pt x="16700" y="19473"/>
                  <a:pt x="16358" y="19748"/>
                </a:cubicBezTo>
                <a:cubicBezTo>
                  <a:pt x="16084" y="19968"/>
                  <a:pt x="15904" y="20115"/>
                  <a:pt x="15481" y="20115"/>
                </a:cubicBezTo>
                <a:cubicBezTo>
                  <a:pt x="15059" y="20115"/>
                  <a:pt x="14877" y="19968"/>
                  <a:pt x="14604" y="19748"/>
                </a:cubicBezTo>
                <a:cubicBezTo>
                  <a:pt x="14262" y="19473"/>
                  <a:pt x="13836" y="19131"/>
                  <a:pt x="13037" y="19131"/>
                </a:cubicBezTo>
                <a:cubicBezTo>
                  <a:pt x="12237" y="19131"/>
                  <a:pt x="11813" y="19473"/>
                  <a:pt x="11471" y="19748"/>
                </a:cubicBezTo>
                <a:cubicBezTo>
                  <a:pt x="11198" y="19968"/>
                  <a:pt x="11017" y="20115"/>
                  <a:pt x="10594" y="20115"/>
                </a:cubicBezTo>
                <a:cubicBezTo>
                  <a:pt x="10172" y="20115"/>
                  <a:pt x="9991" y="19968"/>
                  <a:pt x="9718" y="19748"/>
                </a:cubicBezTo>
                <a:cubicBezTo>
                  <a:pt x="9376" y="19473"/>
                  <a:pt x="8950" y="19131"/>
                  <a:pt x="8150" y="19131"/>
                </a:cubicBezTo>
                <a:cubicBezTo>
                  <a:pt x="7351" y="19131"/>
                  <a:pt x="6927" y="19473"/>
                  <a:pt x="6585" y="19748"/>
                </a:cubicBezTo>
                <a:cubicBezTo>
                  <a:pt x="6312" y="19968"/>
                  <a:pt x="6130" y="20115"/>
                  <a:pt x="5708" y="20115"/>
                </a:cubicBezTo>
                <a:cubicBezTo>
                  <a:pt x="5286" y="20115"/>
                  <a:pt x="5106" y="19968"/>
                  <a:pt x="4833" y="19748"/>
                </a:cubicBezTo>
                <a:cubicBezTo>
                  <a:pt x="4491" y="19473"/>
                  <a:pt x="4065" y="19131"/>
                  <a:pt x="3266" y="1913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Film Clacker"/>
          <p:cNvSpPr/>
          <p:nvPr/>
        </p:nvSpPr>
        <p:spPr>
          <a:xfrm>
            <a:off x="13042980" y="5150530"/>
            <a:ext cx="1242274" cy="1296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0" y="0"/>
                </a:moveTo>
                <a:lnTo>
                  <a:pt x="0" y="5292"/>
                </a:lnTo>
                <a:lnTo>
                  <a:pt x="867" y="8314"/>
                </a:lnTo>
                <a:lnTo>
                  <a:pt x="867" y="10773"/>
                </a:lnTo>
                <a:lnTo>
                  <a:pt x="867" y="19877"/>
                </a:lnTo>
                <a:cubicBezTo>
                  <a:pt x="867" y="20829"/>
                  <a:pt x="1671" y="21600"/>
                  <a:pt x="2665" y="21600"/>
                </a:cubicBezTo>
                <a:lnTo>
                  <a:pt x="19693" y="21600"/>
                </a:lnTo>
                <a:cubicBezTo>
                  <a:pt x="20686" y="21600"/>
                  <a:pt x="21491" y="20829"/>
                  <a:pt x="21491" y="19877"/>
                </a:cubicBezTo>
                <a:lnTo>
                  <a:pt x="21491" y="7870"/>
                </a:lnTo>
                <a:lnTo>
                  <a:pt x="4430" y="7870"/>
                </a:lnTo>
                <a:lnTo>
                  <a:pt x="4280" y="7675"/>
                </a:lnTo>
                <a:lnTo>
                  <a:pt x="21600" y="3242"/>
                </a:lnTo>
                <a:lnTo>
                  <a:pt x="20670" y="0"/>
                </a:lnTo>
                <a:close/>
                <a:moveTo>
                  <a:pt x="18009" y="1164"/>
                </a:moveTo>
                <a:lnTo>
                  <a:pt x="20332" y="3009"/>
                </a:lnTo>
                <a:lnTo>
                  <a:pt x="18100" y="3581"/>
                </a:lnTo>
                <a:lnTo>
                  <a:pt x="15779" y="1736"/>
                </a:lnTo>
                <a:lnTo>
                  <a:pt x="18009" y="1164"/>
                </a:lnTo>
                <a:close/>
                <a:moveTo>
                  <a:pt x="13616" y="2290"/>
                </a:moveTo>
                <a:lnTo>
                  <a:pt x="15938" y="4134"/>
                </a:lnTo>
                <a:lnTo>
                  <a:pt x="13708" y="4706"/>
                </a:lnTo>
                <a:lnTo>
                  <a:pt x="11385" y="2862"/>
                </a:lnTo>
                <a:lnTo>
                  <a:pt x="13616" y="2290"/>
                </a:lnTo>
                <a:close/>
                <a:moveTo>
                  <a:pt x="9222" y="3417"/>
                </a:moveTo>
                <a:lnTo>
                  <a:pt x="11545" y="5262"/>
                </a:lnTo>
                <a:lnTo>
                  <a:pt x="9314" y="5834"/>
                </a:lnTo>
                <a:lnTo>
                  <a:pt x="6992" y="3989"/>
                </a:lnTo>
                <a:lnTo>
                  <a:pt x="9222" y="3417"/>
                </a:lnTo>
                <a:close/>
                <a:moveTo>
                  <a:pt x="4829" y="4543"/>
                </a:moveTo>
                <a:lnTo>
                  <a:pt x="7151" y="6387"/>
                </a:lnTo>
                <a:lnTo>
                  <a:pt x="4921" y="6959"/>
                </a:lnTo>
                <a:lnTo>
                  <a:pt x="2600" y="5115"/>
                </a:lnTo>
                <a:lnTo>
                  <a:pt x="4829" y="4543"/>
                </a:lnTo>
                <a:close/>
                <a:moveTo>
                  <a:pt x="1582" y="6411"/>
                </a:moveTo>
                <a:cubicBezTo>
                  <a:pt x="1803" y="6411"/>
                  <a:pt x="1981" y="6582"/>
                  <a:pt x="1981" y="6794"/>
                </a:cubicBezTo>
                <a:cubicBezTo>
                  <a:pt x="1981" y="7006"/>
                  <a:pt x="1803" y="7179"/>
                  <a:pt x="1582" y="7179"/>
                </a:cubicBezTo>
                <a:cubicBezTo>
                  <a:pt x="1360" y="7179"/>
                  <a:pt x="1180" y="7006"/>
                  <a:pt x="1180" y="6794"/>
                </a:cubicBezTo>
                <a:cubicBezTo>
                  <a:pt x="1180" y="6582"/>
                  <a:pt x="1360" y="6411"/>
                  <a:pt x="1582" y="6411"/>
                </a:cubicBezTo>
                <a:close/>
                <a:moveTo>
                  <a:pt x="4847" y="8417"/>
                </a:moveTo>
                <a:lnTo>
                  <a:pt x="6592" y="10773"/>
                </a:lnTo>
                <a:lnTo>
                  <a:pt x="4847" y="10773"/>
                </a:lnTo>
                <a:lnTo>
                  <a:pt x="4847" y="8417"/>
                </a:lnTo>
                <a:close/>
                <a:moveTo>
                  <a:pt x="7086" y="8417"/>
                </a:moveTo>
                <a:lnTo>
                  <a:pt x="9395" y="8417"/>
                </a:lnTo>
                <a:lnTo>
                  <a:pt x="11140" y="10773"/>
                </a:lnTo>
                <a:lnTo>
                  <a:pt x="8831" y="10773"/>
                </a:lnTo>
                <a:lnTo>
                  <a:pt x="7086" y="8417"/>
                </a:lnTo>
                <a:close/>
                <a:moveTo>
                  <a:pt x="11633" y="8417"/>
                </a:moveTo>
                <a:lnTo>
                  <a:pt x="13942" y="8417"/>
                </a:lnTo>
                <a:lnTo>
                  <a:pt x="15687" y="10773"/>
                </a:lnTo>
                <a:lnTo>
                  <a:pt x="13378" y="10773"/>
                </a:lnTo>
                <a:lnTo>
                  <a:pt x="11633" y="8417"/>
                </a:lnTo>
                <a:close/>
                <a:moveTo>
                  <a:pt x="16181" y="8417"/>
                </a:moveTo>
                <a:lnTo>
                  <a:pt x="18490" y="8417"/>
                </a:lnTo>
                <a:lnTo>
                  <a:pt x="20235" y="10773"/>
                </a:lnTo>
                <a:lnTo>
                  <a:pt x="17926" y="10773"/>
                </a:lnTo>
                <a:lnTo>
                  <a:pt x="16181" y="8417"/>
                </a:lnTo>
                <a:close/>
                <a:moveTo>
                  <a:pt x="1932" y="9052"/>
                </a:moveTo>
                <a:cubicBezTo>
                  <a:pt x="2203" y="9012"/>
                  <a:pt x="2433" y="9233"/>
                  <a:pt x="2392" y="9492"/>
                </a:cubicBezTo>
                <a:cubicBezTo>
                  <a:pt x="2366" y="9654"/>
                  <a:pt x="2228" y="9786"/>
                  <a:pt x="2059" y="9811"/>
                </a:cubicBezTo>
                <a:cubicBezTo>
                  <a:pt x="1788" y="9851"/>
                  <a:pt x="1558" y="9630"/>
                  <a:pt x="1599" y="9371"/>
                </a:cubicBezTo>
                <a:cubicBezTo>
                  <a:pt x="1625" y="9209"/>
                  <a:pt x="1763" y="9077"/>
                  <a:pt x="1932" y="9052"/>
                </a:cubicBezTo>
                <a:close/>
                <a:moveTo>
                  <a:pt x="3766" y="9052"/>
                </a:moveTo>
                <a:cubicBezTo>
                  <a:pt x="4036" y="9012"/>
                  <a:pt x="4267" y="9233"/>
                  <a:pt x="4225" y="9492"/>
                </a:cubicBezTo>
                <a:cubicBezTo>
                  <a:pt x="4199" y="9654"/>
                  <a:pt x="4061" y="9786"/>
                  <a:pt x="3892" y="9811"/>
                </a:cubicBezTo>
                <a:cubicBezTo>
                  <a:pt x="3622" y="9851"/>
                  <a:pt x="3391" y="9630"/>
                  <a:pt x="3433" y="9371"/>
                </a:cubicBezTo>
                <a:cubicBezTo>
                  <a:pt x="3458" y="9209"/>
                  <a:pt x="3597" y="9077"/>
                  <a:pt x="3766" y="9052"/>
                </a:cubicBezTo>
                <a:close/>
                <a:moveTo>
                  <a:pt x="2513" y="13900"/>
                </a:moveTo>
                <a:lnTo>
                  <a:pt x="19911" y="13900"/>
                </a:lnTo>
                <a:lnTo>
                  <a:pt x="19911" y="14399"/>
                </a:lnTo>
                <a:lnTo>
                  <a:pt x="2513" y="14399"/>
                </a:lnTo>
                <a:lnTo>
                  <a:pt x="2513" y="13900"/>
                </a:lnTo>
                <a:close/>
                <a:moveTo>
                  <a:pt x="2513" y="17423"/>
                </a:moveTo>
                <a:lnTo>
                  <a:pt x="19911" y="17423"/>
                </a:lnTo>
                <a:lnTo>
                  <a:pt x="19911" y="17923"/>
                </a:lnTo>
                <a:lnTo>
                  <a:pt x="2513" y="17923"/>
                </a:lnTo>
                <a:lnTo>
                  <a:pt x="2513" y="1742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verging Tren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Converging Trends</a:t>
            </a:r>
          </a:p>
        </p:txBody>
      </p:sp>
      <p:graphicFrame>
        <p:nvGraphicFramePr>
          <p:cNvPr id="136" name="2D Stacked Bar Chart"/>
          <p:cNvGraphicFramePr/>
          <p:nvPr/>
        </p:nvGraphicFramePr>
        <p:xfrm>
          <a:off x="2292831" y="3855566"/>
          <a:ext cx="8740954" cy="639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70%"/>
          <p:cNvSpPr txBox="1"/>
          <p:nvPr/>
        </p:nvSpPr>
        <p:spPr>
          <a:xfrm>
            <a:off x="14216066" y="4345206"/>
            <a:ext cx="2746402" cy="183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r">
              <a:defRPr sz="11400" b="0" cap="all">
                <a:latin typeface="+mj-lt"/>
                <a:ea typeface="+mj-ea"/>
                <a:cs typeface="+mj-cs"/>
                <a:sym typeface="Helvetica Neue Black Condensed"/>
              </a:defRPr>
            </a:lvl1pPr>
          </a:lstStyle>
          <a:p>
            <a:r>
              <a:t>70%</a:t>
            </a:r>
          </a:p>
        </p:txBody>
      </p:sp>
      <p:sp>
        <p:nvSpPr>
          <p:cNvPr id="138" name="70% increase in smartphone use in USA 2019"/>
          <p:cNvSpPr/>
          <p:nvPr/>
        </p:nvSpPr>
        <p:spPr>
          <a:xfrm>
            <a:off x="17208848" y="4528909"/>
            <a:ext cx="5194150" cy="147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1" algn="l">
              <a:defRPr sz="3200" b="0" i="1">
                <a:solidFill>
                  <a:srgbClr val="929292"/>
                </a:solidFill>
              </a:defRPr>
            </a:pPr>
            <a:r>
              <a:t>70% increase in smartphone use in USA 2019</a:t>
            </a:r>
          </a:p>
        </p:txBody>
      </p:sp>
      <p:sp>
        <p:nvSpPr>
          <p:cNvPr id="139" name="Arrow"/>
          <p:cNvSpPr/>
          <p:nvPr/>
        </p:nvSpPr>
        <p:spPr>
          <a:xfrm rot="18900000">
            <a:off x="13105102" y="4921345"/>
            <a:ext cx="864585" cy="86458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28%"/>
          <p:cNvSpPr txBox="1"/>
          <p:nvPr/>
        </p:nvSpPr>
        <p:spPr>
          <a:xfrm>
            <a:off x="14216066" y="6608617"/>
            <a:ext cx="2746402" cy="183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r">
              <a:defRPr sz="11400" b="0" cap="all">
                <a:latin typeface="+mj-lt"/>
                <a:ea typeface="+mj-ea"/>
                <a:cs typeface="+mj-cs"/>
                <a:sym typeface="Helvetica Neue Black Condensed"/>
              </a:defRPr>
            </a:lvl1pPr>
          </a:lstStyle>
          <a:p>
            <a:r>
              <a:t>28%</a:t>
            </a:r>
          </a:p>
        </p:txBody>
      </p:sp>
      <p:sp>
        <p:nvSpPr>
          <p:cNvPr id="141" name="28% increased discretionary spending on technology in USA 2019"/>
          <p:cNvSpPr/>
          <p:nvPr/>
        </p:nvSpPr>
        <p:spPr>
          <a:xfrm>
            <a:off x="17208848" y="6792320"/>
            <a:ext cx="5194150" cy="147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1" algn="l">
              <a:defRPr sz="3200" b="0" i="1">
                <a:solidFill>
                  <a:srgbClr val="929292"/>
                </a:solidFill>
              </a:defRPr>
            </a:pPr>
            <a:r>
              <a:t>28% increased discretionary spending on technology in USA 2019</a:t>
            </a:r>
          </a:p>
        </p:txBody>
      </p:sp>
      <p:sp>
        <p:nvSpPr>
          <p:cNvPr id="142" name="Arrow"/>
          <p:cNvSpPr/>
          <p:nvPr/>
        </p:nvSpPr>
        <p:spPr>
          <a:xfrm rot="18900000">
            <a:off x="13105102" y="7184756"/>
            <a:ext cx="864585" cy="86458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10%"/>
          <p:cNvSpPr txBox="1"/>
          <p:nvPr/>
        </p:nvSpPr>
        <p:spPr>
          <a:xfrm>
            <a:off x="14216066" y="9055731"/>
            <a:ext cx="2746402" cy="183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r">
              <a:defRPr sz="11400" b="0" cap="all">
                <a:latin typeface="+mj-lt"/>
                <a:ea typeface="+mj-ea"/>
                <a:cs typeface="+mj-cs"/>
                <a:sym typeface="Helvetica Neue Black Condensed"/>
              </a:defRPr>
            </a:lvl1pPr>
          </a:lstStyle>
          <a:p>
            <a:r>
              <a:t>10%</a:t>
            </a:r>
          </a:p>
        </p:txBody>
      </p:sp>
      <p:sp>
        <p:nvSpPr>
          <p:cNvPr id="144" name="10% decrease in Brand loyalty in luxury technology goods"/>
          <p:cNvSpPr/>
          <p:nvPr/>
        </p:nvSpPr>
        <p:spPr>
          <a:xfrm>
            <a:off x="17208848" y="9239432"/>
            <a:ext cx="5194150" cy="1471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1" algn="l">
              <a:defRPr sz="3200" b="0" i="1">
                <a:solidFill>
                  <a:srgbClr val="929292"/>
                </a:solidFill>
              </a:defRPr>
            </a:pPr>
            <a:r>
              <a:t>10% decrease in Brand loyalty in luxury technology goods</a:t>
            </a:r>
          </a:p>
        </p:txBody>
      </p:sp>
      <p:sp>
        <p:nvSpPr>
          <p:cNvPr id="145" name="Arrow"/>
          <p:cNvSpPr/>
          <p:nvPr/>
        </p:nvSpPr>
        <p:spPr>
          <a:xfrm rot="2700000">
            <a:off x="13105102" y="9631870"/>
            <a:ext cx="864585" cy="864585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Important data up there…"/>
          <p:cNvSpPr/>
          <p:nvPr/>
        </p:nvSpPr>
        <p:spPr>
          <a:xfrm>
            <a:off x="2831801" y="10449048"/>
            <a:ext cx="7663015" cy="147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Important data up there…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11982242" y="3611525"/>
            <a:ext cx="1" cy="8372550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phone-11_6312-Edit.jpg" descr="iphone-11_6312-Edit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0830" t="7766" b="17466"/>
          <a:stretch>
            <a:fillRect/>
          </a:stretch>
        </p:blipFill>
        <p:spPr>
          <a:xfrm>
            <a:off x="13436005" y="-120640"/>
            <a:ext cx="11174021" cy="14053759"/>
          </a:xfrm>
          <a:prstGeom prst="rect">
            <a:avLst/>
          </a:prstGeom>
        </p:spPr>
      </p:pic>
      <p:sp>
        <p:nvSpPr>
          <p:cNvPr id="150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Solution</a:t>
            </a:r>
          </a:p>
        </p:txBody>
      </p:sp>
      <p:sp>
        <p:nvSpPr>
          <p:cNvPr id="151" name="Key attribute 1…"/>
          <p:cNvSpPr txBox="1">
            <a:spLocks noGrp="1"/>
          </p:cNvSpPr>
          <p:nvPr>
            <p:ph type="body" sz="half" idx="1"/>
          </p:nvPr>
        </p:nvSpPr>
        <p:spPr>
          <a:xfrm>
            <a:off x="4088154" y="3149600"/>
            <a:ext cx="7268168" cy="929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900"/>
              </a:spcBef>
              <a:buSzTx/>
              <a:buNone/>
              <a:defRPr sz="4800" i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Key attribute 1</a:t>
            </a:r>
          </a:p>
          <a:p>
            <a:pPr marL="0" indent="0">
              <a:buSzTx/>
              <a:buNone/>
            </a:pPr>
            <a:r>
              <a:t>Compelling Value proposition</a:t>
            </a:r>
          </a:p>
          <a:p>
            <a:pPr marL="0" indent="0">
              <a:spcBef>
                <a:spcPts val="5900"/>
              </a:spcBef>
              <a:buSzTx/>
              <a:buNone/>
              <a:defRPr sz="4800" i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Key attribute 2</a:t>
            </a:r>
          </a:p>
          <a:p>
            <a:pPr marL="0" indent="0">
              <a:buSzTx/>
              <a:buNone/>
            </a:pPr>
            <a:r>
              <a:t>Its also really cool because</a:t>
            </a:r>
          </a:p>
          <a:p>
            <a:pPr marL="0" indent="0">
              <a:spcBef>
                <a:spcPts val="5900"/>
              </a:spcBef>
              <a:buSzTx/>
              <a:buNone/>
              <a:defRPr sz="4800" i="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key attribute 3</a:t>
            </a:r>
          </a:p>
          <a:p>
            <a:pPr marL="0" indent="0">
              <a:buSzTx/>
              <a:buNone/>
            </a:pPr>
            <a:r>
              <a:t>3 Cameras take better pictures</a:t>
            </a:r>
          </a:p>
        </p:txBody>
      </p:sp>
      <p:sp>
        <p:nvSpPr>
          <p:cNvPr id="152" name="Power"/>
          <p:cNvSpPr/>
          <p:nvPr/>
        </p:nvSpPr>
        <p:spPr>
          <a:xfrm>
            <a:off x="1814323" y="9275502"/>
            <a:ext cx="1244311" cy="129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Swimming"/>
          <p:cNvSpPr/>
          <p:nvPr/>
        </p:nvSpPr>
        <p:spPr>
          <a:xfrm>
            <a:off x="1753576" y="7282853"/>
            <a:ext cx="1365806" cy="1156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21588" extrusionOk="0">
                <a:moveTo>
                  <a:pt x="17616" y="0"/>
                </a:moveTo>
                <a:cubicBezTo>
                  <a:pt x="17514" y="2"/>
                  <a:pt x="17410" y="15"/>
                  <a:pt x="17306" y="42"/>
                </a:cubicBezTo>
                <a:lnTo>
                  <a:pt x="9964" y="1967"/>
                </a:lnTo>
                <a:cubicBezTo>
                  <a:pt x="9504" y="2088"/>
                  <a:pt x="9114" y="2453"/>
                  <a:pt x="8907" y="2959"/>
                </a:cubicBezTo>
                <a:cubicBezTo>
                  <a:pt x="8701" y="3465"/>
                  <a:pt x="8699" y="4056"/>
                  <a:pt x="8902" y="4564"/>
                </a:cubicBezTo>
                <a:lnTo>
                  <a:pt x="10739" y="9139"/>
                </a:lnTo>
                <a:lnTo>
                  <a:pt x="3936" y="13586"/>
                </a:lnTo>
                <a:cubicBezTo>
                  <a:pt x="4095" y="13683"/>
                  <a:pt x="4231" y="13793"/>
                  <a:pt x="4354" y="13892"/>
                </a:cubicBezTo>
                <a:cubicBezTo>
                  <a:pt x="4628" y="14112"/>
                  <a:pt x="4808" y="14257"/>
                  <a:pt x="5230" y="14257"/>
                </a:cubicBezTo>
                <a:cubicBezTo>
                  <a:pt x="5652" y="14257"/>
                  <a:pt x="5833" y="14112"/>
                  <a:pt x="6107" y="13892"/>
                </a:cubicBezTo>
                <a:cubicBezTo>
                  <a:pt x="6448" y="13617"/>
                  <a:pt x="6873" y="13275"/>
                  <a:pt x="7672" y="13275"/>
                </a:cubicBezTo>
                <a:cubicBezTo>
                  <a:pt x="8471" y="13275"/>
                  <a:pt x="8897" y="13617"/>
                  <a:pt x="9239" y="13892"/>
                </a:cubicBezTo>
                <a:cubicBezTo>
                  <a:pt x="9513" y="14112"/>
                  <a:pt x="9692" y="14257"/>
                  <a:pt x="10114" y="14257"/>
                </a:cubicBezTo>
                <a:cubicBezTo>
                  <a:pt x="10537" y="14257"/>
                  <a:pt x="10718" y="14112"/>
                  <a:pt x="10991" y="13892"/>
                </a:cubicBezTo>
                <a:cubicBezTo>
                  <a:pt x="11333" y="13617"/>
                  <a:pt x="11759" y="13275"/>
                  <a:pt x="12558" y="13275"/>
                </a:cubicBezTo>
                <a:cubicBezTo>
                  <a:pt x="13358" y="13275"/>
                  <a:pt x="13784" y="13617"/>
                  <a:pt x="14125" y="13892"/>
                </a:cubicBezTo>
                <a:cubicBezTo>
                  <a:pt x="14399" y="14112"/>
                  <a:pt x="14579" y="14257"/>
                  <a:pt x="15001" y="14257"/>
                </a:cubicBezTo>
                <a:cubicBezTo>
                  <a:pt x="15423" y="14257"/>
                  <a:pt x="15605" y="14112"/>
                  <a:pt x="15879" y="13892"/>
                </a:cubicBezTo>
                <a:cubicBezTo>
                  <a:pt x="15965" y="13823"/>
                  <a:pt x="16056" y="13748"/>
                  <a:pt x="16158" y="13677"/>
                </a:cubicBezTo>
                <a:lnTo>
                  <a:pt x="15149" y="11624"/>
                </a:lnTo>
                <a:cubicBezTo>
                  <a:pt x="15130" y="11561"/>
                  <a:pt x="15109" y="11497"/>
                  <a:pt x="15084" y="11435"/>
                </a:cubicBezTo>
                <a:lnTo>
                  <a:pt x="12528" y="5070"/>
                </a:lnTo>
                <a:lnTo>
                  <a:pt x="17968" y="3644"/>
                </a:lnTo>
                <a:cubicBezTo>
                  <a:pt x="18801" y="3426"/>
                  <a:pt x="19328" y="2442"/>
                  <a:pt x="19145" y="1448"/>
                </a:cubicBezTo>
                <a:cubicBezTo>
                  <a:pt x="18985" y="578"/>
                  <a:pt x="18334" y="-12"/>
                  <a:pt x="17616" y="0"/>
                </a:cubicBezTo>
                <a:close/>
                <a:moveTo>
                  <a:pt x="18665" y="5842"/>
                </a:moveTo>
                <a:cubicBezTo>
                  <a:pt x="17980" y="5842"/>
                  <a:pt x="17295" y="6154"/>
                  <a:pt x="16773" y="6778"/>
                </a:cubicBezTo>
                <a:cubicBezTo>
                  <a:pt x="15728" y="8026"/>
                  <a:pt x="15728" y="10048"/>
                  <a:pt x="16773" y="11296"/>
                </a:cubicBezTo>
                <a:cubicBezTo>
                  <a:pt x="17817" y="12543"/>
                  <a:pt x="19511" y="12543"/>
                  <a:pt x="20555" y="11296"/>
                </a:cubicBezTo>
                <a:cubicBezTo>
                  <a:pt x="21600" y="10048"/>
                  <a:pt x="21600" y="8026"/>
                  <a:pt x="20555" y="6778"/>
                </a:cubicBezTo>
                <a:cubicBezTo>
                  <a:pt x="20033" y="6154"/>
                  <a:pt x="19349" y="5842"/>
                  <a:pt x="18665" y="5842"/>
                </a:cubicBezTo>
                <a:close/>
                <a:moveTo>
                  <a:pt x="3061" y="15417"/>
                </a:moveTo>
                <a:cubicBezTo>
                  <a:pt x="2262" y="15417"/>
                  <a:pt x="1836" y="15762"/>
                  <a:pt x="1494" y="16037"/>
                </a:cubicBezTo>
                <a:cubicBezTo>
                  <a:pt x="1220" y="16257"/>
                  <a:pt x="1039" y="16401"/>
                  <a:pt x="617" y="16401"/>
                </a:cubicBezTo>
                <a:cubicBezTo>
                  <a:pt x="276" y="16401"/>
                  <a:pt x="0" y="16731"/>
                  <a:pt x="0" y="17138"/>
                </a:cubicBezTo>
                <a:cubicBezTo>
                  <a:pt x="0" y="17545"/>
                  <a:pt x="276" y="17877"/>
                  <a:pt x="617" y="17877"/>
                </a:cubicBezTo>
                <a:cubicBezTo>
                  <a:pt x="1416" y="17877"/>
                  <a:pt x="1842" y="17534"/>
                  <a:pt x="2184" y="17259"/>
                </a:cubicBezTo>
                <a:cubicBezTo>
                  <a:pt x="2457" y="17039"/>
                  <a:pt x="2639" y="16893"/>
                  <a:pt x="3061" y="16893"/>
                </a:cubicBezTo>
                <a:cubicBezTo>
                  <a:pt x="3483" y="16893"/>
                  <a:pt x="3663" y="17039"/>
                  <a:pt x="3936" y="17259"/>
                </a:cubicBezTo>
                <a:cubicBezTo>
                  <a:pt x="4278" y="17534"/>
                  <a:pt x="4704" y="17877"/>
                  <a:pt x="5503" y="17877"/>
                </a:cubicBezTo>
                <a:cubicBezTo>
                  <a:pt x="6302" y="17877"/>
                  <a:pt x="6727" y="17534"/>
                  <a:pt x="7069" y="17259"/>
                </a:cubicBezTo>
                <a:cubicBezTo>
                  <a:pt x="7342" y="17039"/>
                  <a:pt x="7523" y="16893"/>
                  <a:pt x="7945" y="16893"/>
                </a:cubicBezTo>
                <a:cubicBezTo>
                  <a:pt x="8367" y="16893"/>
                  <a:pt x="8547" y="17039"/>
                  <a:pt x="8821" y="17259"/>
                </a:cubicBezTo>
                <a:cubicBezTo>
                  <a:pt x="9162" y="17534"/>
                  <a:pt x="9588" y="17877"/>
                  <a:pt x="10388" y="17877"/>
                </a:cubicBezTo>
                <a:cubicBezTo>
                  <a:pt x="11187" y="17877"/>
                  <a:pt x="11613" y="17534"/>
                  <a:pt x="11955" y="17259"/>
                </a:cubicBezTo>
                <a:cubicBezTo>
                  <a:pt x="12229" y="17039"/>
                  <a:pt x="12409" y="16893"/>
                  <a:pt x="12832" y="16893"/>
                </a:cubicBezTo>
                <a:cubicBezTo>
                  <a:pt x="13254" y="16893"/>
                  <a:pt x="13435" y="17039"/>
                  <a:pt x="13709" y="17259"/>
                </a:cubicBezTo>
                <a:cubicBezTo>
                  <a:pt x="14050" y="17534"/>
                  <a:pt x="14475" y="17877"/>
                  <a:pt x="15274" y="17877"/>
                </a:cubicBezTo>
                <a:cubicBezTo>
                  <a:pt x="16074" y="17877"/>
                  <a:pt x="16499" y="17534"/>
                  <a:pt x="16841" y="17259"/>
                </a:cubicBezTo>
                <a:cubicBezTo>
                  <a:pt x="17115" y="17039"/>
                  <a:pt x="17295" y="16893"/>
                  <a:pt x="17718" y="16893"/>
                </a:cubicBezTo>
                <a:cubicBezTo>
                  <a:pt x="18141" y="16893"/>
                  <a:pt x="18323" y="17039"/>
                  <a:pt x="18597" y="17259"/>
                </a:cubicBezTo>
                <a:cubicBezTo>
                  <a:pt x="18939" y="17534"/>
                  <a:pt x="19364" y="17877"/>
                  <a:pt x="20164" y="17877"/>
                </a:cubicBezTo>
                <a:cubicBezTo>
                  <a:pt x="20505" y="17877"/>
                  <a:pt x="20780" y="17545"/>
                  <a:pt x="20780" y="17138"/>
                </a:cubicBezTo>
                <a:cubicBezTo>
                  <a:pt x="20780" y="16731"/>
                  <a:pt x="20505" y="16401"/>
                  <a:pt x="20164" y="16401"/>
                </a:cubicBezTo>
                <a:cubicBezTo>
                  <a:pt x="19741" y="16401"/>
                  <a:pt x="19559" y="16255"/>
                  <a:pt x="19285" y="16035"/>
                </a:cubicBezTo>
                <a:cubicBezTo>
                  <a:pt x="18943" y="15760"/>
                  <a:pt x="18518" y="15417"/>
                  <a:pt x="17718" y="15417"/>
                </a:cubicBezTo>
                <a:cubicBezTo>
                  <a:pt x="16918" y="15417"/>
                  <a:pt x="16493" y="15760"/>
                  <a:pt x="16151" y="16035"/>
                </a:cubicBezTo>
                <a:cubicBezTo>
                  <a:pt x="15877" y="16255"/>
                  <a:pt x="15697" y="16401"/>
                  <a:pt x="15274" y="16401"/>
                </a:cubicBezTo>
                <a:cubicBezTo>
                  <a:pt x="14852" y="16401"/>
                  <a:pt x="14672" y="16257"/>
                  <a:pt x="14399" y="16037"/>
                </a:cubicBezTo>
                <a:cubicBezTo>
                  <a:pt x="14057" y="15762"/>
                  <a:pt x="13631" y="15417"/>
                  <a:pt x="12832" y="15417"/>
                </a:cubicBezTo>
                <a:cubicBezTo>
                  <a:pt x="12032" y="15417"/>
                  <a:pt x="11606" y="15762"/>
                  <a:pt x="11265" y="16037"/>
                </a:cubicBezTo>
                <a:cubicBezTo>
                  <a:pt x="10991" y="16257"/>
                  <a:pt x="10810" y="16401"/>
                  <a:pt x="10388" y="16401"/>
                </a:cubicBezTo>
                <a:cubicBezTo>
                  <a:pt x="9966" y="16401"/>
                  <a:pt x="9784" y="16257"/>
                  <a:pt x="9511" y="16037"/>
                </a:cubicBezTo>
                <a:cubicBezTo>
                  <a:pt x="9169" y="15762"/>
                  <a:pt x="8745" y="15417"/>
                  <a:pt x="7945" y="15417"/>
                </a:cubicBezTo>
                <a:cubicBezTo>
                  <a:pt x="7146" y="15417"/>
                  <a:pt x="6720" y="15762"/>
                  <a:pt x="6378" y="16037"/>
                </a:cubicBezTo>
                <a:cubicBezTo>
                  <a:pt x="6105" y="16257"/>
                  <a:pt x="5925" y="16401"/>
                  <a:pt x="5503" y="16401"/>
                </a:cubicBezTo>
                <a:cubicBezTo>
                  <a:pt x="5081" y="16401"/>
                  <a:pt x="4900" y="16257"/>
                  <a:pt x="4626" y="16037"/>
                </a:cubicBezTo>
                <a:cubicBezTo>
                  <a:pt x="4284" y="15762"/>
                  <a:pt x="3860" y="15417"/>
                  <a:pt x="3061" y="15417"/>
                </a:cubicBezTo>
                <a:close/>
                <a:moveTo>
                  <a:pt x="3266" y="19131"/>
                </a:moveTo>
                <a:cubicBezTo>
                  <a:pt x="2467" y="19131"/>
                  <a:pt x="2041" y="19473"/>
                  <a:pt x="1699" y="19748"/>
                </a:cubicBezTo>
                <a:cubicBezTo>
                  <a:pt x="1425" y="19968"/>
                  <a:pt x="1246" y="20115"/>
                  <a:pt x="824" y="20115"/>
                </a:cubicBezTo>
                <a:cubicBezTo>
                  <a:pt x="483" y="20115"/>
                  <a:pt x="205" y="20444"/>
                  <a:pt x="205" y="20851"/>
                </a:cubicBezTo>
                <a:cubicBezTo>
                  <a:pt x="205" y="21258"/>
                  <a:pt x="483" y="21588"/>
                  <a:pt x="824" y="21588"/>
                </a:cubicBezTo>
                <a:cubicBezTo>
                  <a:pt x="1623" y="21588"/>
                  <a:pt x="2047" y="21246"/>
                  <a:pt x="2389" y="20971"/>
                </a:cubicBezTo>
                <a:cubicBezTo>
                  <a:pt x="2662" y="20751"/>
                  <a:pt x="2844" y="20606"/>
                  <a:pt x="3266" y="20606"/>
                </a:cubicBezTo>
                <a:cubicBezTo>
                  <a:pt x="3688" y="20606"/>
                  <a:pt x="3869" y="20751"/>
                  <a:pt x="4143" y="20971"/>
                </a:cubicBezTo>
                <a:cubicBezTo>
                  <a:pt x="4485" y="21246"/>
                  <a:pt x="4909" y="21588"/>
                  <a:pt x="5708" y="21588"/>
                </a:cubicBezTo>
                <a:cubicBezTo>
                  <a:pt x="6507" y="21588"/>
                  <a:pt x="6933" y="21246"/>
                  <a:pt x="7275" y="20971"/>
                </a:cubicBezTo>
                <a:cubicBezTo>
                  <a:pt x="7549" y="20751"/>
                  <a:pt x="7728" y="20606"/>
                  <a:pt x="8150" y="20606"/>
                </a:cubicBezTo>
                <a:cubicBezTo>
                  <a:pt x="8572" y="20606"/>
                  <a:pt x="8754" y="20751"/>
                  <a:pt x="9027" y="20971"/>
                </a:cubicBezTo>
                <a:cubicBezTo>
                  <a:pt x="9369" y="21246"/>
                  <a:pt x="9795" y="21588"/>
                  <a:pt x="10594" y="21588"/>
                </a:cubicBezTo>
                <a:cubicBezTo>
                  <a:pt x="11394" y="21588"/>
                  <a:pt x="11818" y="21246"/>
                  <a:pt x="12160" y="20971"/>
                </a:cubicBezTo>
                <a:cubicBezTo>
                  <a:pt x="12434" y="20751"/>
                  <a:pt x="12614" y="20606"/>
                  <a:pt x="13037" y="20606"/>
                </a:cubicBezTo>
                <a:cubicBezTo>
                  <a:pt x="13459" y="20606"/>
                  <a:pt x="13640" y="20751"/>
                  <a:pt x="13914" y="20971"/>
                </a:cubicBezTo>
                <a:cubicBezTo>
                  <a:pt x="14255" y="21246"/>
                  <a:pt x="14682" y="21588"/>
                  <a:pt x="15481" y="21588"/>
                </a:cubicBezTo>
                <a:cubicBezTo>
                  <a:pt x="16280" y="21588"/>
                  <a:pt x="16706" y="21246"/>
                  <a:pt x="17048" y="20971"/>
                </a:cubicBezTo>
                <a:cubicBezTo>
                  <a:pt x="17322" y="20751"/>
                  <a:pt x="17502" y="20606"/>
                  <a:pt x="17925" y="20606"/>
                </a:cubicBezTo>
                <a:cubicBezTo>
                  <a:pt x="18347" y="20606"/>
                  <a:pt x="18528" y="20751"/>
                  <a:pt x="18802" y="20971"/>
                </a:cubicBezTo>
                <a:cubicBezTo>
                  <a:pt x="19144" y="21246"/>
                  <a:pt x="19569" y="21588"/>
                  <a:pt x="20369" y="21588"/>
                </a:cubicBezTo>
                <a:cubicBezTo>
                  <a:pt x="20710" y="21588"/>
                  <a:pt x="20987" y="21258"/>
                  <a:pt x="20987" y="20851"/>
                </a:cubicBezTo>
                <a:cubicBezTo>
                  <a:pt x="20987" y="20444"/>
                  <a:pt x="20710" y="20115"/>
                  <a:pt x="20369" y="20115"/>
                </a:cubicBezTo>
                <a:cubicBezTo>
                  <a:pt x="19946" y="20115"/>
                  <a:pt x="19766" y="19968"/>
                  <a:pt x="19492" y="19748"/>
                </a:cubicBezTo>
                <a:cubicBezTo>
                  <a:pt x="19150" y="19473"/>
                  <a:pt x="18724" y="19131"/>
                  <a:pt x="17925" y="19131"/>
                </a:cubicBezTo>
                <a:cubicBezTo>
                  <a:pt x="17125" y="19131"/>
                  <a:pt x="16700" y="19473"/>
                  <a:pt x="16358" y="19748"/>
                </a:cubicBezTo>
                <a:cubicBezTo>
                  <a:pt x="16084" y="19968"/>
                  <a:pt x="15904" y="20115"/>
                  <a:pt x="15481" y="20115"/>
                </a:cubicBezTo>
                <a:cubicBezTo>
                  <a:pt x="15059" y="20115"/>
                  <a:pt x="14877" y="19968"/>
                  <a:pt x="14604" y="19748"/>
                </a:cubicBezTo>
                <a:cubicBezTo>
                  <a:pt x="14262" y="19473"/>
                  <a:pt x="13836" y="19131"/>
                  <a:pt x="13037" y="19131"/>
                </a:cubicBezTo>
                <a:cubicBezTo>
                  <a:pt x="12237" y="19131"/>
                  <a:pt x="11813" y="19473"/>
                  <a:pt x="11471" y="19748"/>
                </a:cubicBezTo>
                <a:cubicBezTo>
                  <a:pt x="11198" y="19968"/>
                  <a:pt x="11017" y="20115"/>
                  <a:pt x="10594" y="20115"/>
                </a:cubicBezTo>
                <a:cubicBezTo>
                  <a:pt x="10172" y="20115"/>
                  <a:pt x="9991" y="19968"/>
                  <a:pt x="9718" y="19748"/>
                </a:cubicBezTo>
                <a:cubicBezTo>
                  <a:pt x="9376" y="19473"/>
                  <a:pt x="8950" y="19131"/>
                  <a:pt x="8150" y="19131"/>
                </a:cubicBezTo>
                <a:cubicBezTo>
                  <a:pt x="7351" y="19131"/>
                  <a:pt x="6927" y="19473"/>
                  <a:pt x="6585" y="19748"/>
                </a:cubicBezTo>
                <a:cubicBezTo>
                  <a:pt x="6312" y="19968"/>
                  <a:pt x="6130" y="20115"/>
                  <a:pt x="5708" y="20115"/>
                </a:cubicBezTo>
                <a:cubicBezTo>
                  <a:pt x="5286" y="20115"/>
                  <a:pt x="5106" y="19968"/>
                  <a:pt x="4833" y="19748"/>
                </a:cubicBezTo>
                <a:cubicBezTo>
                  <a:pt x="4491" y="19473"/>
                  <a:pt x="4065" y="19131"/>
                  <a:pt x="3266" y="19131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Film Clacker"/>
          <p:cNvSpPr/>
          <p:nvPr/>
        </p:nvSpPr>
        <p:spPr>
          <a:xfrm>
            <a:off x="1815342" y="5150530"/>
            <a:ext cx="1242273" cy="1296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0" y="0"/>
                </a:moveTo>
                <a:lnTo>
                  <a:pt x="0" y="5292"/>
                </a:lnTo>
                <a:lnTo>
                  <a:pt x="867" y="8314"/>
                </a:lnTo>
                <a:lnTo>
                  <a:pt x="867" y="10773"/>
                </a:lnTo>
                <a:lnTo>
                  <a:pt x="867" y="19877"/>
                </a:lnTo>
                <a:cubicBezTo>
                  <a:pt x="867" y="20829"/>
                  <a:pt x="1671" y="21600"/>
                  <a:pt x="2665" y="21600"/>
                </a:cubicBezTo>
                <a:lnTo>
                  <a:pt x="19693" y="21600"/>
                </a:lnTo>
                <a:cubicBezTo>
                  <a:pt x="20686" y="21600"/>
                  <a:pt x="21491" y="20829"/>
                  <a:pt x="21491" y="19877"/>
                </a:cubicBezTo>
                <a:lnTo>
                  <a:pt x="21491" y="7870"/>
                </a:lnTo>
                <a:lnTo>
                  <a:pt x="4430" y="7870"/>
                </a:lnTo>
                <a:lnTo>
                  <a:pt x="4280" y="7675"/>
                </a:lnTo>
                <a:lnTo>
                  <a:pt x="21600" y="3242"/>
                </a:lnTo>
                <a:lnTo>
                  <a:pt x="20670" y="0"/>
                </a:lnTo>
                <a:close/>
                <a:moveTo>
                  <a:pt x="18009" y="1164"/>
                </a:moveTo>
                <a:lnTo>
                  <a:pt x="20332" y="3009"/>
                </a:lnTo>
                <a:lnTo>
                  <a:pt x="18100" y="3581"/>
                </a:lnTo>
                <a:lnTo>
                  <a:pt x="15779" y="1736"/>
                </a:lnTo>
                <a:lnTo>
                  <a:pt x="18009" y="1164"/>
                </a:lnTo>
                <a:close/>
                <a:moveTo>
                  <a:pt x="13616" y="2290"/>
                </a:moveTo>
                <a:lnTo>
                  <a:pt x="15938" y="4134"/>
                </a:lnTo>
                <a:lnTo>
                  <a:pt x="13708" y="4706"/>
                </a:lnTo>
                <a:lnTo>
                  <a:pt x="11385" y="2862"/>
                </a:lnTo>
                <a:lnTo>
                  <a:pt x="13616" y="2290"/>
                </a:lnTo>
                <a:close/>
                <a:moveTo>
                  <a:pt x="9222" y="3417"/>
                </a:moveTo>
                <a:lnTo>
                  <a:pt x="11545" y="5262"/>
                </a:lnTo>
                <a:lnTo>
                  <a:pt x="9314" y="5834"/>
                </a:lnTo>
                <a:lnTo>
                  <a:pt x="6992" y="3989"/>
                </a:lnTo>
                <a:lnTo>
                  <a:pt x="9222" y="3417"/>
                </a:lnTo>
                <a:close/>
                <a:moveTo>
                  <a:pt x="4829" y="4543"/>
                </a:moveTo>
                <a:lnTo>
                  <a:pt x="7151" y="6387"/>
                </a:lnTo>
                <a:lnTo>
                  <a:pt x="4921" y="6959"/>
                </a:lnTo>
                <a:lnTo>
                  <a:pt x="2600" y="5115"/>
                </a:lnTo>
                <a:lnTo>
                  <a:pt x="4829" y="4543"/>
                </a:lnTo>
                <a:close/>
                <a:moveTo>
                  <a:pt x="1582" y="6411"/>
                </a:moveTo>
                <a:cubicBezTo>
                  <a:pt x="1803" y="6411"/>
                  <a:pt x="1981" y="6582"/>
                  <a:pt x="1981" y="6794"/>
                </a:cubicBezTo>
                <a:cubicBezTo>
                  <a:pt x="1981" y="7006"/>
                  <a:pt x="1803" y="7179"/>
                  <a:pt x="1582" y="7179"/>
                </a:cubicBezTo>
                <a:cubicBezTo>
                  <a:pt x="1360" y="7179"/>
                  <a:pt x="1180" y="7006"/>
                  <a:pt x="1180" y="6794"/>
                </a:cubicBezTo>
                <a:cubicBezTo>
                  <a:pt x="1180" y="6582"/>
                  <a:pt x="1360" y="6411"/>
                  <a:pt x="1582" y="6411"/>
                </a:cubicBezTo>
                <a:close/>
                <a:moveTo>
                  <a:pt x="4847" y="8417"/>
                </a:moveTo>
                <a:lnTo>
                  <a:pt x="6592" y="10773"/>
                </a:lnTo>
                <a:lnTo>
                  <a:pt x="4847" y="10773"/>
                </a:lnTo>
                <a:lnTo>
                  <a:pt x="4847" y="8417"/>
                </a:lnTo>
                <a:close/>
                <a:moveTo>
                  <a:pt x="7086" y="8417"/>
                </a:moveTo>
                <a:lnTo>
                  <a:pt x="9395" y="8417"/>
                </a:lnTo>
                <a:lnTo>
                  <a:pt x="11140" y="10773"/>
                </a:lnTo>
                <a:lnTo>
                  <a:pt x="8831" y="10773"/>
                </a:lnTo>
                <a:lnTo>
                  <a:pt x="7086" y="8417"/>
                </a:lnTo>
                <a:close/>
                <a:moveTo>
                  <a:pt x="11633" y="8417"/>
                </a:moveTo>
                <a:lnTo>
                  <a:pt x="13942" y="8417"/>
                </a:lnTo>
                <a:lnTo>
                  <a:pt x="15687" y="10773"/>
                </a:lnTo>
                <a:lnTo>
                  <a:pt x="13378" y="10773"/>
                </a:lnTo>
                <a:lnTo>
                  <a:pt x="11633" y="8417"/>
                </a:lnTo>
                <a:close/>
                <a:moveTo>
                  <a:pt x="16181" y="8417"/>
                </a:moveTo>
                <a:lnTo>
                  <a:pt x="18490" y="8417"/>
                </a:lnTo>
                <a:lnTo>
                  <a:pt x="20235" y="10773"/>
                </a:lnTo>
                <a:lnTo>
                  <a:pt x="17926" y="10773"/>
                </a:lnTo>
                <a:lnTo>
                  <a:pt x="16181" y="8417"/>
                </a:lnTo>
                <a:close/>
                <a:moveTo>
                  <a:pt x="1932" y="9052"/>
                </a:moveTo>
                <a:cubicBezTo>
                  <a:pt x="2203" y="9012"/>
                  <a:pt x="2433" y="9233"/>
                  <a:pt x="2392" y="9492"/>
                </a:cubicBezTo>
                <a:cubicBezTo>
                  <a:pt x="2366" y="9654"/>
                  <a:pt x="2228" y="9786"/>
                  <a:pt x="2059" y="9811"/>
                </a:cubicBezTo>
                <a:cubicBezTo>
                  <a:pt x="1788" y="9851"/>
                  <a:pt x="1558" y="9630"/>
                  <a:pt x="1599" y="9371"/>
                </a:cubicBezTo>
                <a:cubicBezTo>
                  <a:pt x="1625" y="9209"/>
                  <a:pt x="1763" y="9077"/>
                  <a:pt x="1932" y="9052"/>
                </a:cubicBezTo>
                <a:close/>
                <a:moveTo>
                  <a:pt x="3766" y="9052"/>
                </a:moveTo>
                <a:cubicBezTo>
                  <a:pt x="4036" y="9012"/>
                  <a:pt x="4267" y="9233"/>
                  <a:pt x="4225" y="9492"/>
                </a:cubicBezTo>
                <a:cubicBezTo>
                  <a:pt x="4199" y="9654"/>
                  <a:pt x="4061" y="9786"/>
                  <a:pt x="3892" y="9811"/>
                </a:cubicBezTo>
                <a:cubicBezTo>
                  <a:pt x="3622" y="9851"/>
                  <a:pt x="3391" y="9630"/>
                  <a:pt x="3433" y="9371"/>
                </a:cubicBezTo>
                <a:cubicBezTo>
                  <a:pt x="3458" y="9209"/>
                  <a:pt x="3597" y="9077"/>
                  <a:pt x="3766" y="9052"/>
                </a:cubicBezTo>
                <a:close/>
                <a:moveTo>
                  <a:pt x="2513" y="13900"/>
                </a:moveTo>
                <a:lnTo>
                  <a:pt x="19911" y="13900"/>
                </a:lnTo>
                <a:lnTo>
                  <a:pt x="19911" y="14399"/>
                </a:lnTo>
                <a:lnTo>
                  <a:pt x="2513" y="14399"/>
                </a:lnTo>
                <a:lnTo>
                  <a:pt x="2513" y="13900"/>
                </a:lnTo>
                <a:close/>
                <a:moveTo>
                  <a:pt x="2513" y="17423"/>
                </a:moveTo>
                <a:lnTo>
                  <a:pt x="19911" y="17423"/>
                </a:lnTo>
                <a:lnTo>
                  <a:pt x="19911" y="17923"/>
                </a:lnTo>
                <a:lnTo>
                  <a:pt x="2513" y="17923"/>
                </a:lnTo>
                <a:lnTo>
                  <a:pt x="2513" y="1742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er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Target Market</a:t>
            </a:r>
            <a:endParaRPr dirty="0"/>
          </a:p>
        </p:txBody>
      </p:sp>
      <p:sp>
        <p:nvSpPr>
          <p:cNvPr id="157" name="Male"/>
          <p:cNvSpPr/>
          <p:nvPr/>
        </p:nvSpPr>
        <p:spPr>
          <a:xfrm>
            <a:off x="13734727" y="9968654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Male"/>
          <p:cNvSpPr/>
          <p:nvPr/>
        </p:nvSpPr>
        <p:spPr>
          <a:xfrm>
            <a:off x="14499553" y="9968653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Male"/>
          <p:cNvSpPr/>
          <p:nvPr/>
        </p:nvSpPr>
        <p:spPr>
          <a:xfrm>
            <a:off x="15264378" y="9968653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Male"/>
          <p:cNvSpPr/>
          <p:nvPr/>
        </p:nvSpPr>
        <p:spPr>
          <a:xfrm>
            <a:off x="16029202" y="9968653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Male"/>
          <p:cNvSpPr/>
          <p:nvPr/>
        </p:nvSpPr>
        <p:spPr>
          <a:xfrm>
            <a:off x="16794029" y="9968653"/>
            <a:ext cx="567191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2" name="Male"/>
          <p:cNvSpPr/>
          <p:nvPr/>
        </p:nvSpPr>
        <p:spPr>
          <a:xfrm>
            <a:off x="17558853" y="9968653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Male"/>
          <p:cNvSpPr/>
          <p:nvPr/>
        </p:nvSpPr>
        <p:spPr>
          <a:xfrm>
            <a:off x="18323679" y="9968653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Male"/>
          <p:cNvSpPr/>
          <p:nvPr/>
        </p:nvSpPr>
        <p:spPr>
          <a:xfrm>
            <a:off x="19088504" y="9968653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Male"/>
          <p:cNvSpPr/>
          <p:nvPr/>
        </p:nvSpPr>
        <p:spPr>
          <a:xfrm>
            <a:off x="19853329" y="9968653"/>
            <a:ext cx="567191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Male"/>
          <p:cNvSpPr/>
          <p:nvPr/>
        </p:nvSpPr>
        <p:spPr>
          <a:xfrm>
            <a:off x="20618155" y="9968653"/>
            <a:ext cx="567192" cy="1530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70%"/>
          <p:cNvSpPr txBox="1"/>
          <p:nvPr/>
        </p:nvSpPr>
        <p:spPr>
          <a:xfrm>
            <a:off x="10423577" y="9814353"/>
            <a:ext cx="2746401" cy="1839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>
              <a:defRPr sz="11400" b="0" cap="all">
                <a:latin typeface="+mj-lt"/>
                <a:ea typeface="+mj-ea"/>
                <a:cs typeface="+mj-cs"/>
                <a:sym typeface="Helvetica Neue Black Condensed"/>
              </a:defRPr>
            </a:lvl1pPr>
          </a:lstStyle>
          <a:p>
            <a:r>
              <a:t>70%</a:t>
            </a:r>
          </a:p>
        </p:txBody>
      </p:sp>
      <p:sp>
        <p:nvSpPr>
          <p:cNvPr id="168" name="70% of our customers are looking for our solution"/>
          <p:cNvSpPr/>
          <p:nvPr/>
        </p:nvSpPr>
        <p:spPr>
          <a:xfrm>
            <a:off x="3198653" y="10068497"/>
            <a:ext cx="6881430" cy="133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1" algn="r">
              <a:defRPr sz="3200" b="0" i="1">
                <a:solidFill>
                  <a:srgbClr val="929292"/>
                </a:solidFill>
              </a:defRPr>
            </a:pPr>
            <a:r>
              <a:t>70% of our customers are looking for our solution</a:t>
            </a:r>
          </a:p>
        </p:txBody>
      </p:sp>
      <p:sp>
        <p:nvSpPr>
          <p:cNvPr id="169" name="Bonsai Tree"/>
          <p:cNvSpPr/>
          <p:nvPr/>
        </p:nvSpPr>
        <p:spPr>
          <a:xfrm>
            <a:off x="13946601" y="4981924"/>
            <a:ext cx="1419891" cy="1071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571" extrusionOk="0">
                <a:moveTo>
                  <a:pt x="11152" y="0"/>
                </a:moveTo>
                <a:cubicBezTo>
                  <a:pt x="11002" y="-7"/>
                  <a:pt x="10943" y="209"/>
                  <a:pt x="10959" y="380"/>
                </a:cubicBezTo>
                <a:cubicBezTo>
                  <a:pt x="10970" y="501"/>
                  <a:pt x="11007" y="522"/>
                  <a:pt x="11045" y="614"/>
                </a:cubicBezTo>
                <a:cubicBezTo>
                  <a:pt x="11056" y="643"/>
                  <a:pt x="11110" y="664"/>
                  <a:pt x="11110" y="693"/>
                </a:cubicBezTo>
                <a:cubicBezTo>
                  <a:pt x="11137" y="886"/>
                  <a:pt x="10863" y="829"/>
                  <a:pt x="10798" y="786"/>
                </a:cubicBezTo>
                <a:cubicBezTo>
                  <a:pt x="10755" y="758"/>
                  <a:pt x="10692" y="801"/>
                  <a:pt x="10681" y="858"/>
                </a:cubicBezTo>
                <a:cubicBezTo>
                  <a:pt x="10659" y="944"/>
                  <a:pt x="10658" y="1187"/>
                  <a:pt x="10620" y="1244"/>
                </a:cubicBezTo>
                <a:cubicBezTo>
                  <a:pt x="10518" y="1394"/>
                  <a:pt x="10390" y="1015"/>
                  <a:pt x="10401" y="900"/>
                </a:cubicBezTo>
                <a:cubicBezTo>
                  <a:pt x="10406" y="829"/>
                  <a:pt x="10363" y="778"/>
                  <a:pt x="10315" y="764"/>
                </a:cubicBezTo>
                <a:cubicBezTo>
                  <a:pt x="10175" y="721"/>
                  <a:pt x="10057" y="851"/>
                  <a:pt x="9934" y="822"/>
                </a:cubicBezTo>
                <a:cubicBezTo>
                  <a:pt x="9810" y="794"/>
                  <a:pt x="9832" y="602"/>
                  <a:pt x="9746" y="487"/>
                </a:cubicBezTo>
                <a:cubicBezTo>
                  <a:pt x="9714" y="437"/>
                  <a:pt x="9655" y="429"/>
                  <a:pt x="9612" y="472"/>
                </a:cubicBezTo>
                <a:cubicBezTo>
                  <a:pt x="9547" y="550"/>
                  <a:pt x="9520" y="643"/>
                  <a:pt x="9461" y="722"/>
                </a:cubicBezTo>
                <a:cubicBezTo>
                  <a:pt x="9310" y="936"/>
                  <a:pt x="9316" y="801"/>
                  <a:pt x="9165" y="822"/>
                </a:cubicBezTo>
                <a:cubicBezTo>
                  <a:pt x="9085" y="829"/>
                  <a:pt x="8999" y="880"/>
                  <a:pt x="8972" y="994"/>
                </a:cubicBezTo>
                <a:cubicBezTo>
                  <a:pt x="8945" y="1116"/>
                  <a:pt x="9015" y="1171"/>
                  <a:pt x="9036" y="1264"/>
                </a:cubicBezTo>
                <a:cubicBezTo>
                  <a:pt x="9090" y="1507"/>
                  <a:pt x="8811" y="1293"/>
                  <a:pt x="8704" y="1264"/>
                </a:cubicBezTo>
                <a:cubicBezTo>
                  <a:pt x="8553" y="1228"/>
                  <a:pt x="8404" y="1271"/>
                  <a:pt x="8425" y="1514"/>
                </a:cubicBezTo>
                <a:cubicBezTo>
                  <a:pt x="8436" y="1636"/>
                  <a:pt x="8613" y="1923"/>
                  <a:pt x="8538" y="1988"/>
                </a:cubicBezTo>
                <a:cubicBezTo>
                  <a:pt x="8484" y="2030"/>
                  <a:pt x="8258" y="1865"/>
                  <a:pt x="8189" y="1858"/>
                </a:cubicBezTo>
                <a:cubicBezTo>
                  <a:pt x="8124" y="1851"/>
                  <a:pt x="8081" y="1843"/>
                  <a:pt x="8027" y="1901"/>
                </a:cubicBezTo>
                <a:cubicBezTo>
                  <a:pt x="7947" y="1993"/>
                  <a:pt x="7935" y="2636"/>
                  <a:pt x="7715" y="2264"/>
                </a:cubicBezTo>
                <a:cubicBezTo>
                  <a:pt x="7651" y="2157"/>
                  <a:pt x="7699" y="2008"/>
                  <a:pt x="7603" y="1901"/>
                </a:cubicBezTo>
                <a:cubicBezTo>
                  <a:pt x="7533" y="1829"/>
                  <a:pt x="7441" y="1807"/>
                  <a:pt x="7366" y="1872"/>
                </a:cubicBezTo>
                <a:cubicBezTo>
                  <a:pt x="7334" y="1900"/>
                  <a:pt x="7324" y="1959"/>
                  <a:pt x="7297" y="1988"/>
                </a:cubicBezTo>
                <a:cubicBezTo>
                  <a:pt x="7206" y="2088"/>
                  <a:pt x="7259" y="2022"/>
                  <a:pt x="7173" y="1979"/>
                </a:cubicBezTo>
                <a:cubicBezTo>
                  <a:pt x="7109" y="1943"/>
                  <a:pt x="7070" y="1886"/>
                  <a:pt x="6995" y="1943"/>
                </a:cubicBezTo>
                <a:cubicBezTo>
                  <a:pt x="6915" y="2000"/>
                  <a:pt x="6937" y="2100"/>
                  <a:pt x="6926" y="2193"/>
                </a:cubicBezTo>
                <a:cubicBezTo>
                  <a:pt x="6932" y="2229"/>
                  <a:pt x="6943" y="2258"/>
                  <a:pt x="6953" y="2287"/>
                </a:cubicBezTo>
                <a:cubicBezTo>
                  <a:pt x="6926" y="2387"/>
                  <a:pt x="6878" y="2422"/>
                  <a:pt x="6814" y="2401"/>
                </a:cubicBezTo>
                <a:cubicBezTo>
                  <a:pt x="6750" y="2422"/>
                  <a:pt x="6701" y="2423"/>
                  <a:pt x="6636" y="2452"/>
                </a:cubicBezTo>
                <a:cubicBezTo>
                  <a:pt x="6588" y="2473"/>
                  <a:pt x="6571" y="2558"/>
                  <a:pt x="6592" y="2615"/>
                </a:cubicBezTo>
                <a:cubicBezTo>
                  <a:pt x="6646" y="2758"/>
                  <a:pt x="6755" y="2773"/>
                  <a:pt x="6868" y="2787"/>
                </a:cubicBezTo>
                <a:cubicBezTo>
                  <a:pt x="6911" y="2794"/>
                  <a:pt x="6953" y="2793"/>
                  <a:pt x="6990" y="2800"/>
                </a:cubicBezTo>
                <a:cubicBezTo>
                  <a:pt x="7017" y="2807"/>
                  <a:pt x="7179" y="2902"/>
                  <a:pt x="7083" y="2952"/>
                </a:cubicBezTo>
                <a:cubicBezTo>
                  <a:pt x="7040" y="2981"/>
                  <a:pt x="6915" y="2887"/>
                  <a:pt x="6861" y="2894"/>
                </a:cubicBezTo>
                <a:cubicBezTo>
                  <a:pt x="6678" y="2908"/>
                  <a:pt x="6679" y="3215"/>
                  <a:pt x="6502" y="3187"/>
                </a:cubicBezTo>
                <a:cubicBezTo>
                  <a:pt x="6341" y="3165"/>
                  <a:pt x="6276" y="3037"/>
                  <a:pt x="6136" y="3216"/>
                </a:cubicBezTo>
                <a:cubicBezTo>
                  <a:pt x="6061" y="3316"/>
                  <a:pt x="6089" y="3380"/>
                  <a:pt x="5960" y="3388"/>
                </a:cubicBezTo>
                <a:cubicBezTo>
                  <a:pt x="5885" y="3388"/>
                  <a:pt x="5815" y="3338"/>
                  <a:pt x="5740" y="3381"/>
                </a:cubicBezTo>
                <a:cubicBezTo>
                  <a:pt x="5600" y="3452"/>
                  <a:pt x="5611" y="3601"/>
                  <a:pt x="5611" y="3758"/>
                </a:cubicBezTo>
                <a:cubicBezTo>
                  <a:pt x="5611" y="3822"/>
                  <a:pt x="5643" y="3959"/>
                  <a:pt x="5557" y="4002"/>
                </a:cubicBezTo>
                <a:cubicBezTo>
                  <a:pt x="5552" y="4002"/>
                  <a:pt x="5466" y="3973"/>
                  <a:pt x="5450" y="3966"/>
                </a:cubicBezTo>
                <a:cubicBezTo>
                  <a:pt x="5380" y="3952"/>
                  <a:pt x="5309" y="3958"/>
                  <a:pt x="5245" y="4008"/>
                </a:cubicBezTo>
                <a:cubicBezTo>
                  <a:pt x="5143" y="4087"/>
                  <a:pt x="5128" y="4244"/>
                  <a:pt x="4988" y="4252"/>
                </a:cubicBezTo>
                <a:cubicBezTo>
                  <a:pt x="4897" y="4252"/>
                  <a:pt x="4858" y="4180"/>
                  <a:pt x="4756" y="4216"/>
                </a:cubicBezTo>
                <a:cubicBezTo>
                  <a:pt x="4713" y="4230"/>
                  <a:pt x="4686" y="4265"/>
                  <a:pt x="4681" y="4330"/>
                </a:cubicBezTo>
                <a:cubicBezTo>
                  <a:pt x="4659" y="4530"/>
                  <a:pt x="4724" y="4658"/>
                  <a:pt x="4869" y="4723"/>
                </a:cubicBezTo>
                <a:cubicBezTo>
                  <a:pt x="4944" y="4758"/>
                  <a:pt x="5025" y="4744"/>
                  <a:pt x="5100" y="4765"/>
                </a:cubicBezTo>
                <a:cubicBezTo>
                  <a:pt x="5240" y="4815"/>
                  <a:pt x="5257" y="4859"/>
                  <a:pt x="5310" y="5038"/>
                </a:cubicBezTo>
                <a:cubicBezTo>
                  <a:pt x="5353" y="5195"/>
                  <a:pt x="5411" y="5309"/>
                  <a:pt x="5545" y="5317"/>
                </a:cubicBezTo>
                <a:cubicBezTo>
                  <a:pt x="5744" y="5331"/>
                  <a:pt x="5901" y="4880"/>
                  <a:pt x="6067" y="5009"/>
                </a:cubicBezTo>
                <a:cubicBezTo>
                  <a:pt x="6132" y="5059"/>
                  <a:pt x="6153" y="5188"/>
                  <a:pt x="6223" y="5238"/>
                </a:cubicBezTo>
                <a:cubicBezTo>
                  <a:pt x="6288" y="5288"/>
                  <a:pt x="6373" y="5301"/>
                  <a:pt x="6443" y="5294"/>
                </a:cubicBezTo>
                <a:cubicBezTo>
                  <a:pt x="6615" y="5280"/>
                  <a:pt x="6727" y="5165"/>
                  <a:pt x="6851" y="5015"/>
                </a:cubicBezTo>
                <a:cubicBezTo>
                  <a:pt x="7109" y="4708"/>
                  <a:pt x="7125" y="5130"/>
                  <a:pt x="7302" y="5337"/>
                </a:cubicBezTo>
                <a:cubicBezTo>
                  <a:pt x="7442" y="5501"/>
                  <a:pt x="7609" y="5474"/>
                  <a:pt x="7727" y="5281"/>
                </a:cubicBezTo>
                <a:cubicBezTo>
                  <a:pt x="7791" y="5174"/>
                  <a:pt x="7806" y="5046"/>
                  <a:pt x="7828" y="4917"/>
                </a:cubicBezTo>
                <a:cubicBezTo>
                  <a:pt x="7849" y="4760"/>
                  <a:pt x="7952" y="4460"/>
                  <a:pt x="8032" y="4810"/>
                </a:cubicBezTo>
                <a:cubicBezTo>
                  <a:pt x="8081" y="5024"/>
                  <a:pt x="8032" y="5281"/>
                  <a:pt x="8225" y="5417"/>
                </a:cubicBezTo>
                <a:cubicBezTo>
                  <a:pt x="8317" y="5481"/>
                  <a:pt x="8398" y="5459"/>
                  <a:pt x="8462" y="5359"/>
                </a:cubicBezTo>
                <a:cubicBezTo>
                  <a:pt x="8500" y="5302"/>
                  <a:pt x="8505" y="5188"/>
                  <a:pt x="8543" y="5145"/>
                </a:cubicBezTo>
                <a:cubicBezTo>
                  <a:pt x="8634" y="5038"/>
                  <a:pt x="8635" y="5230"/>
                  <a:pt x="8694" y="5323"/>
                </a:cubicBezTo>
                <a:cubicBezTo>
                  <a:pt x="8764" y="5431"/>
                  <a:pt x="8832" y="5458"/>
                  <a:pt x="8929" y="5372"/>
                </a:cubicBezTo>
                <a:cubicBezTo>
                  <a:pt x="8998" y="5308"/>
                  <a:pt x="9009" y="5180"/>
                  <a:pt x="9090" y="5180"/>
                </a:cubicBezTo>
                <a:cubicBezTo>
                  <a:pt x="9181" y="5180"/>
                  <a:pt x="9161" y="5309"/>
                  <a:pt x="9236" y="5366"/>
                </a:cubicBezTo>
                <a:cubicBezTo>
                  <a:pt x="9349" y="5444"/>
                  <a:pt x="9407" y="5317"/>
                  <a:pt x="9456" y="5209"/>
                </a:cubicBezTo>
                <a:cubicBezTo>
                  <a:pt x="9628" y="4816"/>
                  <a:pt x="9595" y="5373"/>
                  <a:pt x="9675" y="5509"/>
                </a:cubicBezTo>
                <a:cubicBezTo>
                  <a:pt x="9751" y="5644"/>
                  <a:pt x="9875" y="5617"/>
                  <a:pt x="9956" y="5489"/>
                </a:cubicBezTo>
                <a:cubicBezTo>
                  <a:pt x="10009" y="5403"/>
                  <a:pt x="9997" y="5188"/>
                  <a:pt x="10056" y="5131"/>
                </a:cubicBezTo>
                <a:cubicBezTo>
                  <a:pt x="10201" y="4996"/>
                  <a:pt x="10298" y="5338"/>
                  <a:pt x="10374" y="5424"/>
                </a:cubicBezTo>
                <a:cubicBezTo>
                  <a:pt x="10524" y="5588"/>
                  <a:pt x="10669" y="5501"/>
                  <a:pt x="10803" y="5337"/>
                </a:cubicBezTo>
                <a:cubicBezTo>
                  <a:pt x="10884" y="5237"/>
                  <a:pt x="10933" y="5074"/>
                  <a:pt x="11013" y="4995"/>
                </a:cubicBezTo>
                <a:cubicBezTo>
                  <a:pt x="11228" y="5331"/>
                  <a:pt x="11404" y="5758"/>
                  <a:pt x="11426" y="6266"/>
                </a:cubicBezTo>
                <a:cubicBezTo>
                  <a:pt x="11464" y="7194"/>
                  <a:pt x="10239" y="7873"/>
                  <a:pt x="9085" y="8302"/>
                </a:cubicBezTo>
                <a:cubicBezTo>
                  <a:pt x="8983" y="8173"/>
                  <a:pt x="9058" y="8116"/>
                  <a:pt x="9133" y="7980"/>
                </a:cubicBezTo>
                <a:cubicBezTo>
                  <a:pt x="9262" y="7752"/>
                  <a:pt x="9225" y="7388"/>
                  <a:pt x="8962" y="7473"/>
                </a:cubicBezTo>
                <a:cubicBezTo>
                  <a:pt x="8839" y="7516"/>
                  <a:pt x="8371" y="7875"/>
                  <a:pt x="8506" y="7418"/>
                </a:cubicBezTo>
                <a:cubicBezTo>
                  <a:pt x="8554" y="7253"/>
                  <a:pt x="8683" y="7160"/>
                  <a:pt x="8667" y="6960"/>
                </a:cubicBezTo>
                <a:cubicBezTo>
                  <a:pt x="8656" y="6824"/>
                  <a:pt x="8581" y="6710"/>
                  <a:pt x="8479" y="6703"/>
                </a:cubicBezTo>
                <a:cubicBezTo>
                  <a:pt x="8307" y="6689"/>
                  <a:pt x="8247" y="6967"/>
                  <a:pt x="8113" y="6996"/>
                </a:cubicBezTo>
                <a:cubicBezTo>
                  <a:pt x="7968" y="7031"/>
                  <a:pt x="7915" y="6710"/>
                  <a:pt x="7754" y="6710"/>
                </a:cubicBezTo>
                <a:cubicBezTo>
                  <a:pt x="7625" y="6710"/>
                  <a:pt x="7543" y="6874"/>
                  <a:pt x="7479" y="7002"/>
                </a:cubicBezTo>
                <a:cubicBezTo>
                  <a:pt x="7398" y="7174"/>
                  <a:pt x="7313" y="7530"/>
                  <a:pt x="7146" y="7337"/>
                </a:cubicBezTo>
                <a:cubicBezTo>
                  <a:pt x="7023" y="7187"/>
                  <a:pt x="7039" y="6968"/>
                  <a:pt x="6846" y="6918"/>
                </a:cubicBezTo>
                <a:cubicBezTo>
                  <a:pt x="6765" y="6896"/>
                  <a:pt x="6684" y="6930"/>
                  <a:pt x="6609" y="6944"/>
                </a:cubicBezTo>
                <a:cubicBezTo>
                  <a:pt x="6486" y="6973"/>
                  <a:pt x="6508" y="6974"/>
                  <a:pt x="6465" y="6824"/>
                </a:cubicBezTo>
                <a:cubicBezTo>
                  <a:pt x="6411" y="6631"/>
                  <a:pt x="6330" y="6446"/>
                  <a:pt x="6153" y="6489"/>
                </a:cubicBezTo>
                <a:cubicBezTo>
                  <a:pt x="5981" y="6525"/>
                  <a:pt x="5873" y="6895"/>
                  <a:pt x="5701" y="6866"/>
                </a:cubicBezTo>
                <a:cubicBezTo>
                  <a:pt x="5486" y="6823"/>
                  <a:pt x="5702" y="6396"/>
                  <a:pt x="5632" y="6239"/>
                </a:cubicBezTo>
                <a:cubicBezTo>
                  <a:pt x="5541" y="6039"/>
                  <a:pt x="5369" y="6160"/>
                  <a:pt x="5240" y="6132"/>
                </a:cubicBezTo>
                <a:cubicBezTo>
                  <a:pt x="5063" y="6096"/>
                  <a:pt x="5073" y="5752"/>
                  <a:pt x="4891" y="5759"/>
                </a:cubicBezTo>
                <a:cubicBezTo>
                  <a:pt x="4815" y="5759"/>
                  <a:pt x="4741" y="5851"/>
                  <a:pt x="4671" y="5873"/>
                </a:cubicBezTo>
                <a:cubicBezTo>
                  <a:pt x="4590" y="5901"/>
                  <a:pt x="4493" y="5881"/>
                  <a:pt x="4412" y="5924"/>
                </a:cubicBezTo>
                <a:cubicBezTo>
                  <a:pt x="4294" y="5995"/>
                  <a:pt x="4268" y="6116"/>
                  <a:pt x="4317" y="6266"/>
                </a:cubicBezTo>
                <a:cubicBezTo>
                  <a:pt x="4349" y="6358"/>
                  <a:pt x="4638" y="6744"/>
                  <a:pt x="4359" y="6766"/>
                </a:cubicBezTo>
                <a:cubicBezTo>
                  <a:pt x="4251" y="6773"/>
                  <a:pt x="4225" y="6587"/>
                  <a:pt x="4161" y="6516"/>
                </a:cubicBezTo>
                <a:cubicBezTo>
                  <a:pt x="4107" y="6451"/>
                  <a:pt x="4021" y="6425"/>
                  <a:pt x="3951" y="6417"/>
                </a:cubicBezTo>
                <a:cubicBezTo>
                  <a:pt x="3827" y="6410"/>
                  <a:pt x="3736" y="6525"/>
                  <a:pt x="3629" y="6525"/>
                </a:cubicBezTo>
                <a:cubicBezTo>
                  <a:pt x="3376" y="6525"/>
                  <a:pt x="3570" y="6167"/>
                  <a:pt x="3457" y="5995"/>
                </a:cubicBezTo>
                <a:cubicBezTo>
                  <a:pt x="3361" y="5852"/>
                  <a:pt x="3214" y="5953"/>
                  <a:pt x="3128" y="6060"/>
                </a:cubicBezTo>
                <a:cubicBezTo>
                  <a:pt x="2973" y="6253"/>
                  <a:pt x="3011" y="6431"/>
                  <a:pt x="2979" y="6681"/>
                </a:cubicBezTo>
                <a:cubicBezTo>
                  <a:pt x="2920" y="7138"/>
                  <a:pt x="2726" y="6716"/>
                  <a:pt x="2554" y="6909"/>
                </a:cubicBezTo>
                <a:cubicBezTo>
                  <a:pt x="2517" y="6951"/>
                  <a:pt x="2523" y="7031"/>
                  <a:pt x="2491" y="7074"/>
                </a:cubicBezTo>
                <a:cubicBezTo>
                  <a:pt x="2319" y="7324"/>
                  <a:pt x="2270" y="7095"/>
                  <a:pt x="2210" y="6967"/>
                </a:cubicBezTo>
                <a:cubicBezTo>
                  <a:pt x="2146" y="6838"/>
                  <a:pt x="1990" y="6703"/>
                  <a:pt x="1866" y="6746"/>
                </a:cubicBezTo>
                <a:cubicBezTo>
                  <a:pt x="1673" y="6817"/>
                  <a:pt x="1786" y="7017"/>
                  <a:pt x="1700" y="7181"/>
                </a:cubicBezTo>
                <a:cubicBezTo>
                  <a:pt x="1587" y="7395"/>
                  <a:pt x="1394" y="7060"/>
                  <a:pt x="1249" y="7281"/>
                </a:cubicBezTo>
                <a:cubicBezTo>
                  <a:pt x="1163" y="7403"/>
                  <a:pt x="1201" y="7589"/>
                  <a:pt x="1212" y="7739"/>
                </a:cubicBezTo>
                <a:cubicBezTo>
                  <a:pt x="1244" y="8146"/>
                  <a:pt x="1034" y="7795"/>
                  <a:pt x="868" y="7866"/>
                </a:cubicBezTo>
                <a:cubicBezTo>
                  <a:pt x="798" y="7902"/>
                  <a:pt x="756" y="7982"/>
                  <a:pt x="723" y="8061"/>
                </a:cubicBezTo>
                <a:cubicBezTo>
                  <a:pt x="702" y="8118"/>
                  <a:pt x="713" y="8138"/>
                  <a:pt x="697" y="8181"/>
                </a:cubicBezTo>
                <a:cubicBezTo>
                  <a:pt x="600" y="8460"/>
                  <a:pt x="563" y="8403"/>
                  <a:pt x="396" y="8431"/>
                </a:cubicBezTo>
                <a:cubicBezTo>
                  <a:pt x="224" y="8460"/>
                  <a:pt x="19" y="8538"/>
                  <a:pt x="9" y="8824"/>
                </a:cubicBezTo>
                <a:cubicBezTo>
                  <a:pt x="9" y="8903"/>
                  <a:pt x="25" y="8939"/>
                  <a:pt x="52" y="9003"/>
                </a:cubicBezTo>
                <a:cubicBezTo>
                  <a:pt x="111" y="9153"/>
                  <a:pt x="197" y="9046"/>
                  <a:pt x="106" y="9289"/>
                </a:cubicBezTo>
                <a:cubicBezTo>
                  <a:pt x="47" y="9439"/>
                  <a:pt x="-66" y="9595"/>
                  <a:pt x="52" y="9760"/>
                </a:cubicBezTo>
                <a:cubicBezTo>
                  <a:pt x="154" y="9903"/>
                  <a:pt x="320" y="9839"/>
                  <a:pt x="438" y="9789"/>
                </a:cubicBezTo>
                <a:cubicBezTo>
                  <a:pt x="513" y="9760"/>
                  <a:pt x="653" y="9646"/>
                  <a:pt x="729" y="9646"/>
                </a:cubicBezTo>
                <a:cubicBezTo>
                  <a:pt x="825" y="9646"/>
                  <a:pt x="815" y="9724"/>
                  <a:pt x="885" y="9802"/>
                </a:cubicBezTo>
                <a:cubicBezTo>
                  <a:pt x="1019" y="9945"/>
                  <a:pt x="1121" y="9838"/>
                  <a:pt x="1239" y="9731"/>
                </a:cubicBezTo>
                <a:cubicBezTo>
                  <a:pt x="1298" y="9674"/>
                  <a:pt x="1394" y="9559"/>
                  <a:pt x="1485" y="9624"/>
                </a:cubicBezTo>
                <a:cubicBezTo>
                  <a:pt x="1577" y="9695"/>
                  <a:pt x="1524" y="9789"/>
                  <a:pt x="1502" y="9896"/>
                </a:cubicBezTo>
                <a:cubicBezTo>
                  <a:pt x="1475" y="10017"/>
                  <a:pt x="1454" y="10118"/>
                  <a:pt x="1470" y="10240"/>
                </a:cubicBezTo>
                <a:cubicBezTo>
                  <a:pt x="1481" y="10318"/>
                  <a:pt x="1534" y="10339"/>
                  <a:pt x="1588" y="10318"/>
                </a:cubicBezTo>
                <a:cubicBezTo>
                  <a:pt x="1695" y="10268"/>
                  <a:pt x="1819" y="10102"/>
                  <a:pt x="1927" y="10088"/>
                </a:cubicBezTo>
                <a:cubicBezTo>
                  <a:pt x="2109" y="10067"/>
                  <a:pt x="2066" y="10209"/>
                  <a:pt x="2147" y="10302"/>
                </a:cubicBezTo>
                <a:cubicBezTo>
                  <a:pt x="2292" y="10474"/>
                  <a:pt x="2448" y="10268"/>
                  <a:pt x="2544" y="10133"/>
                </a:cubicBezTo>
                <a:cubicBezTo>
                  <a:pt x="2673" y="9961"/>
                  <a:pt x="2609" y="9988"/>
                  <a:pt x="2711" y="10088"/>
                </a:cubicBezTo>
                <a:cubicBezTo>
                  <a:pt x="2764" y="10145"/>
                  <a:pt x="2791" y="10224"/>
                  <a:pt x="2872" y="10224"/>
                </a:cubicBezTo>
                <a:cubicBezTo>
                  <a:pt x="3044" y="10231"/>
                  <a:pt x="3017" y="9954"/>
                  <a:pt x="3140" y="9889"/>
                </a:cubicBezTo>
                <a:cubicBezTo>
                  <a:pt x="3328" y="9789"/>
                  <a:pt x="3456" y="10819"/>
                  <a:pt x="3822" y="10347"/>
                </a:cubicBezTo>
                <a:cubicBezTo>
                  <a:pt x="3891" y="10254"/>
                  <a:pt x="3924" y="10038"/>
                  <a:pt x="4031" y="10017"/>
                </a:cubicBezTo>
                <a:cubicBezTo>
                  <a:pt x="4123" y="9995"/>
                  <a:pt x="4160" y="10160"/>
                  <a:pt x="4251" y="10218"/>
                </a:cubicBezTo>
                <a:cubicBezTo>
                  <a:pt x="4316" y="10253"/>
                  <a:pt x="4392" y="10268"/>
                  <a:pt x="4456" y="10247"/>
                </a:cubicBezTo>
                <a:cubicBezTo>
                  <a:pt x="4580" y="10204"/>
                  <a:pt x="4692" y="9875"/>
                  <a:pt x="4815" y="9896"/>
                </a:cubicBezTo>
                <a:cubicBezTo>
                  <a:pt x="4928" y="9917"/>
                  <a:pt x="4912" y="10046"/>
                  <a:pt x="4971" y="10139"/>
                </a:cubicBezTo>
                <a:cubicBezTo>
                  <a:pt x="5020" y="10211"/>
                  <a:pt x="5073" y="10232"/>
                  <a:pt x="5142" y="10253"/>
                </a:cubicBezTo>
                <a:cubicBezTo>
                  <a:pt x="5142" y="10253"/>
                  <a:pt x="5144" y="10253"/>
                  <a:pt x="5149" y="10253"/>
                </a:cubicBezTo>
                <a:cubicBezTo>
                  <a:pt x="3667" y="11268"/>
                  <a:pt x="3108" y="12847"/>
                  <a:pt x="3548" y="14433"/>
                </a:cubicBezTo>
                <a:cubicBezTo>
                  <a:pt x="3951" y="15890"/>
                  <a:pt x="6148" y="16369"/>
                  <a:pt x="7888" y="16183"/>
                </a:cubicBezTo>
                <a:cubicBezTo>
                  <a:pt x="9628" y="15998"/>
                  <a:pt x="11211" y="16104"/>
                  <a:pt x="11770" y="18405"/>
                </a:cubicBezTo>
                <a:cubicBezTo>
                  <a:pt x="11491" y="19298"/>
                  <a:pt x="10749" y="18442"/>
                  <a:pt x="10379" y="19856"/>
                </a:cubicBezTo>
                <a:cubicBezTo>
                  <a:pt x="9369" y="20492"/>
                  <a:pt x="7973" y="20449"/>
                  <a:pt x="7334" y="21571"/>
                </a:cubicBezTo>
                <a:cubicBezTo>
                  <a:pt x="8768" y="21571"/>
                  <a:pt x="17157" y="21571"/>
                  <a:pt x="17157" y="21571"/>
                </a:cubicBezTo>
                <a:cubicBezTo>
                  <a:pt x="17157" y="21571"/>
                  <a:pt x="16877" y="20527"/>
                  <a:pt x="16201" y="19948"/>
                </a:cubicBezTo>
                <a:cubicBezTo>
                  <a:pt x="15750" y="18633"/>
                  <a:pt x="16410" y="17448"/>
                  <a:pt x="15288" y="15826"/>
                </a:cubicBezTo>
                <a:cubicBezTo>
                  <a:pt x="14165" y="14211"/>
                  <a:pt x="12324" y="13619"/>
                  <a:pt x="10063" y="13462"/>
                </a:cubicBezTo>
                <a:cubicBezTo>
                  <a:pt x="7802" y="13297"/>
                  <a:pt x="5680" y="14305"/>
                  <a:pt x="5745" y="12883"/>
                </a:cubicBezTo>
                <a:cubicBezTo>
                  <a:pt x="5788" y="11933"/>
                  <a:pt x="7474" y="11488"/>
                  <a:pt x="8618" y="11338"/>
                </a:cubicBezTo>
                <a:cubicBezTo>
                  <a:pt x="8994" y="11410"/>
                  <a:pt x="9896" y="11582"/>
                  <a:pt x="10830" y="11789"/>
                </a:cubicBezTo>
                <a:cubicBezTo>
                  <a:pt x="10830" y="11832"/>
                  <a:pt x="10809" y="11883"/>
                  <a:pt x="10750" y="11926"/>
                </a:cubicBezTo>
                <a:cubicBezTo>
                  <a:pt x="10680" y="11983"/>
                  <a:pt x="10572" y="11969"/>
                  <a:pt x="10513" y="12062"/>
                </a:cubicBezTo>
                <a:cubicBezTo>
                  <a:pt x="10443" y="12183"/>
                  <a:pt x="10492" y="12289"/>
                  <a:pt x="10562" y="12374"/>
                </a:cubicBezTo>
                <a:cubicBezTo>
                  <a:pt x="10460" y="12460"/>
                  <a:pt x="10310" y="12490"/>
                  <a:pt x="10283" y="12676"/>
                </a:cubicBezTo>
                <a:cubicBezTo>
                  <a:pt x="10267" y="12804"/>
                  <a:pt x="10326" y="12868"/>
                  <a:pt x="10412" y="12897"/>
                </a:cubicBezTo>
                <a:cubicBezTo>
                  <a:pt x="10536" y="12940"/>
                  <a:pt x="10749" y="12740"/>
                  <a:pt x="10835" y="12825"/>
                </a:cubicBezTo>
                <a:cubicBezTo>
                  <a:pt x="10927" y="12918"/>
                  <a:pt x="10873" y="13162"/>
                  <a:pt x="11018" y="13241"/>
                </a:cubicBezTo>
                <a:cubicBezTo>
                  <a:pt x="11104" y="13291"/>
                  <a:pt x="11174" y="13246"/>
                  <a:pt x="11233" y="13160"/>
                </a:cubicBezTo>
                <a:cubicBezTo>
                  <a:pt x="11297" y="13060"/>
                  <a:pt x="11282" y="12941"/>
                  <a:pt x="11416" y="12991"/>
                </a:cubicBezTo>
                <a:cubicBezTo>
                  <a:pt x="11464" y="13005"/>
                  <a:pt x="11496" y="13090"/>
                  <a:pt x="11550" y="13111"/>
                </a:cubicBezTo>
                <a:cubicBezTo>
                  <a:pt x="11663" y="13147"/>
                  <a:pt x="11743" y="13076"/>
                  <a:pt x="11802" y="12962"/>
                </a:cubicBezTo>
                <a:cubicBezTo>
                  <a:pt x="11839" y="12883"/>
                  <a:pt x="11846" y="12748"/>
                  <a:pt x="11916" y="12705"/>
                </a:cubicBezTo>
                <a:cubicBezTo>
                  <a:pt x="11997" y="12655"/>
                  <a:pt x="11958" y="12739"/>
                  <a:pt x="12017" y="12832"/>
                </a:cubicBezTo>
                <a:cubicBezTo>
                  <a:pt x="12081" y="12925"/>
                  <a:pt x="12179" y="12960"/>
                  <a:pt x="12265" y="12910"/>
                </a:cubicBezTo>
                <a:cubicBezTo>
                  <a:pt x="12410" y="12832"/>
                  <a:pt x="12457" y="12497"/>
                  <a:pt x="12554" y="12861"/>
                </a:cubicBezTo>
                <a:cubicBezTo>
                  <a:pt x="12591" y="13004"/>
                  <a:pt x="12635" y="13167"/>
                  <a:pt x="12764" y="13196"/>
                </a:cubicBezTo>
                <a:cubicBezTo>
                  <a:pt x="12919" y="13239"/>
                  <a:pt x="13033" y="12975"/>
                  <a:pt x="13178" y="13040"/>
                </a:cubicBezTo>
                <a:cubicBezTo>
                  <a:pt x="13275" y="13083"/>
                  <a:pt x="13286" y="13210"/>
                  <a:pt x="13420" y="13160"/>
                </a:cubicBezTo>
                <a:cubicBezTo>
                  <a:pt x="13565" y="13103"/>
                  <a:pt x="13574" y="12883"/>
                  <a:pt x="13682" y="12776"/>
                </a:cubicBezTo>
                <a:cubicBezTo>
                  <a:pt x="13816" y="12640"/>
                  <a:pt x="13817" y="12883"/>
                  <a:pt x="13935" y="12926"/>
                </a:cubicBezTo>
                <a:cubicBezTo>
                  <a:pt x="14026" y="12954"/>
                  <a:pt x="14090" y="12890"/>
                  <a:pt x="14138" y="12790"/>
                </a:cubicBezTo>
                <a:cubicBezTo>
                  <a:pt x="14154" y="12754"/>
                  <a:pt x="14177" y="12590"/>
                  <a:pt x="14204" y="12575"/>
                </a:cubicBezTo>
                <a:cubicBezTo>
                  <a:pt x="14220" y="12582"/>
                  <a:pt x="14241" y="12582"/>
                  <a:pt x="14257" y="12589"/>
                </a:cubicBezTo>
                <a:cubicBezTo>
                  <a:pt x="14316" y="12582"/>
                  <a:pt x="14327" y="12603"/>
                  <a:pt x="14289" y="12660"/>
                </a:cubicBezTo>
                <a:cubicBezTo>
                  <a:pt x="14289" y="12682"/>
                  <a:pt x="14257" y="12746"/>
                  <a:pt x="14257" y="12761"/>
                </a:cubicBezTo>
                <a:cubicBezTo>
                  <a:pt x="14241" y="12889"/>
                  <a:pt x="14267" y="12975"/>
                  <a:pt x="14375" y="13004"/>
                </a:cubicBezTo>
                <a:cubicBezTo>
                  <a:pt x="14418" y="13018"/>
                  <a:pt x="14466" y="12976"/>
                  <a:pt x="14504" y="12991"/>
                </a:cubicBezTo>
                <a:cubicBezTo>
                  <a:pt x="14654" y="13041"/>
                  <a:pt x="14526" y="13039"/>
                  <a:pt x="14606" y="13154"/>
                </a:cubicBezTo>
                <a:cubicBezTo>
                  <a:pt x="14698" y="13289"/>
                  <a:pt x="14794" y="13369"/>
                  <a:pt x="14939" y="13390"/>
                </a:cubicBezTo>
                <a:cubicBezTo>
                  <a:pt x="15025" y="13405"/>
                  <a:pt x="15148" y="13398"/>
                  <a:pt x="15185" y="13276"/>
                </a:cubicBezTo>
                <a:cubicBezTo>
                  <a:pt x="15239" y="13119"/>
                  <a:pt x="15068" y="13004"/>
                  <a:pt x="15095" y="12868"/>
                </a:cubicBezTo>
                <a:cubicBezTo>
                  <a:pt x="15111" y="12782"/>
                  <a:pt x="15293" y="12753"/>
                  <a:pt x="15346" y="12624"/>
                </a:cubicBezTo>
                <a:cubicBezTo>
                  <a:pt x="15373" y="12560"/>
                  <a:pt x="15373" y="12296"/>
                  <a:pt x="15481" y="12339"/>
                </a:cubicBezTo>
                <a:cubicBezTo>
                  <a:pt x="15513" y="12353"/>
                  <a:pt x="15529" y="12612"/>
                  <a:pt x="15561" y="12669"/>
                </a:cubicBezTo>
                <a:cubicBezTo>
                  <a:pt x="15642" y="12819"/>
                  <a:pt x="15692" y="12697"/>
                  <a:pt x="15783" y="12747"/>
                </a:cubicBezTo>
                <a:cubicBezTo>
                  <a:pt x="15869" y="12790"/>
                  <a:pt x="15830" y="13119"/>
                  <a:pt x="15927" y="13247"/>
                </a:cubicBezTo>
                <a:cubicBezTo>
                  <a:pt x="16126" y="13497"/>
                  <a:pt x="16206" y="13204"/>
                  <a:pt x="16286" y="13011"/>
                </a:cubicBezTo>
                <a:cubicBezTo>
                  <a:pt x="16335" y="12889"/>
                  <a:pt x="16287" y="12883"/>
                  <a:pt x="16411" y="12919"/>
                </a:cubicBezTo>
                <a:cubicBezTo>
                  <a:pt x="16464" y="12933"/>
                  <a:pt x="16486" y="12975"/>
                  <a:pt x="16545" y="12968"/>
                </a:cubicBezTo>
                <a:cubicBezTo>
                  <a:pt x="16679" y="12947"/>
                  <a:pt x="16685" y="12825"/>
                  <a:pt x="16696" y="12689"/>
                </a:cubicBezTo>
                <a:cubicBezTo>
                  <a:pt x="16701" y="12653"/>
                  <a:pt x="16668" y="12490"/>
                  <a:pt x="16706" y="12468"/>
                </a:cubicBezTo>
                <a:cubicBezTo>
                  <a:pt x="16711" y="12468"/>
                  <a:pt x="16787" y="12553"/>
                  <a:pt x="16781" y="12546"/>
                </a:cubicBezTo>
                <a:cubicBezTo>
                  <a:pt x="16830" y="12575"/>
                  <a:pt x="16867" y="12626"/>
                  <a:pt x="16921" y="12640"/>
                </a:cubicBezTo>
                <a:cubicBezTo>
                  <a:pt x="16980" y="12654"/>
                  <a:pt x="17040" y="12639"/>
                  <a:pt x="17099" y="12618"/>
                </a:cubicBezTo>
                <a:cubicBezTo>
                  <a:pt x="17125" y="12611"/>
                  <a:pt x="17152" y="12582"/>
                  <a:pt x="17179" y="12582"/>
                </a:cubicBezTo>
                <a:cubicBezTo>
                  <a:pt x="17303" y="12568"/>
                  <a:pt x="17318" y="12647"/>
                  <a:pt x="17355" y="12783"/>
                </a:cubicBezTo>
                <a:cubicBezTo>
                  <a:pt x="17404" y="12940"/>
                  <a:pt x="17436" y="13054"/>
                  <a:pt x="17592" y="13033"/>
                </a:cubicBezTo>
                <a:cubicBezTo>
                  <a:pt x="17710" y="13019"/>
                  <a:pt x="17759" y="12896"/>
                  <a:pt x="17877" y="13017"/>
                </a:cubicBezTo>
                <a:cubicBezTo>
                  <a:pt x="17931" y="13067"/>
                  <a:pt x="17941" y="13183"/>
                  <a:pt x="18000" y="13241"/>
                </a:cubicBezTo>
                <a:cubicBezTo>
                  <a:pt x="18080" y="13326"/>
                  <a:pt x="18183" y="13325"/>
                  <a:pt x="18263" y="13232"/>
                </a:cubicBezTo>
                <a:cubicBezTo>
                  <a:pt x="18312" y="13182"/>
                  <a:pt x="18323" y="13040"/>
                  <a:pt x="18366" y="13004"/>
                </a:cubicBezTo>
                <a:cubicBezTo>
                  <a:pt x="18468" y="12918"/>
                  <a:pt x="18522" y="13091"/>
                  <a:pt x="18602" y="13133"/>
                </a:cubicBezTo>
                <a:cubicBezTo>
                  <a:pt x="18656" y="13162"/>
                  <a:pt x="18710" y="13161"/>
                  <a:pt x="18763" y="13147"/>
                </a:cubicBezTo>
                <a:cubicBezTo>
                  <a:pt x="18887" y="13111"/>
                  <a:pt x="18891" y="12998"/>
                  <a:pt x="18998" y="13098"/>
                </a:cubicBezTo>
                <a:cubicBezTo>
                  <a:pt x="19100" y="13191"/>
                  <a:pt x="19127" y="13454"/>
                  <a:pt x="19294" y="13404"/>
                </a:cubicBezTo>
                <a:cubicBezTo>
                  <a:pt x="19460" y="13354"/>
                  <a:pt x="19429" y="13067"/>
                  <a:pt x="19542" y="12982"/>
                </a:cubicBezTo>
                <a:cubicBezTo>
                  <a:pt x="19612" y="12924"/>
                  <a:pt x="19859" y="13255"/>
                  <a:pt x="19972" y="13276"/>
                </a:cubicBezTo>
                <a:cubicBezTo>
                  <a:pt x="20009" y="13284"/>
                  <a:pt x="20052" y="13246"/>
                  <a:pt x="20062" y="13196"/>
                </a:cubicBezTo>
                <a:cubicBezTo>
                  <a:pt x="20095" y="13060"/>
                  <a:pt x="20085" y="12854"/>
                  <a:pt x="20214" y="12854"/>
                </a:cubicBezTo>
                <a:cubicBezTo>
                  <a:pt x="20305" y="12854"/>
                  <a:pt x="20439" y="13033"/>
                  <a:pt x="20514" y="13104"/>
                </a:cubicBezTo>
                <a:cubicBezTo>
                  <a:pt x="20637" y="13212"/>
                  <a:pt x="20750" y="13304"/>
                  <a:pt x="20900" y="13283"/>
                </a:cubicBezTo>
                <a:cubicBezTo>
                  <a:pt x="20948" y="13276"/>
                  <a:pt x="20981" y="13204"/>
                  <a:pt x="20970" y="13147"/>
                </a:cubicBezTo>
                <a:cubicBezTo>
                  <a:pt x="20944" y="12954"/>
                  <a:pt x="20841" y="12811"/>
                  <a:pt x="20986" y="12689"/>
                </a:cubicBezTo>
                <a:cubicBezTo>
                  <a:pt x="21050" y="12632"/>
                  <a:pt x="21114" y="12661"/>
                  <a:pt x="21147" y="12540"/>
                </a:cubicBezTo>
                <a:cubicBezTo>
                  <a:pt x="21222" y="12275"/>
                  <a:pt x="20933" y="12261"/>
                  <a:pt x="20912" y="12068"/>
                </a:cubicBezTo>
                <a:cubicBezTo>
                  <a:pt x="20890" y="11897"/>
                  <a:pt x="21056" y="11575"/>
                  <a:pt x="20836" y="11510"/>
                </a:cubicBezTo>
                <a:cubicBezTo>
                  <a:pt x="20761" y="11489"/>
                  <a:pt x="20734" y="11583"/>
                  <a:pt x="20675" y="11597"/>
                </a:cubicBezTo>
                <a:cubicBezTo>
                  <a:pt x="20546" y="11640"/>
                  <a:pt x="20551" y="11403"/>
                  <a:pt x="20497" y="11267"/>
                </a:cubicBezTo>
                <a:cubicBezTo>
                  <a:pt x="20470" y="11195"/>
                  <a:pt x="20411" y="11181"/>
                  <a:pt x="20363" y="11231"/>
                </a:cubicBezTo>
                <a:cubicBezTo>
                  <a:pt x="20282" y="11310"/>
                  <a:pt x="20234" y="11425"/>
                  <a:pt x="20180" y="11533"/>
                </a:cubicBezTo>
                <a:cubicBezTo>
                  <a:pt x="20153" y="11590"/>
                  <a:pt x="20079" y="11761"/>
                  <a:pt x="20004" y="11675"/>
                </a:cubicBezTo>
                <a:cubicBezTo>
                  <a:pt x="19982" y="11654"/>
                  <a:pt x="20003" y="11568"/>
                  <a:pt x="19982" y="11539"/>
                </a:cubicBezTo>
                <a:cubicBezTo>
                  <a:pt x="19901" y="11404"/>
                  <a:pt x="19842" y="11389"/>
                  <a:pt x="19745" y="11439"/>
                </a:cubicBezTo>
                <a:cubicBezTo>
                  <a:pt x="19729" y="11274"/>
                  <a:pt x="19838" y="11074"/>
                  <a:pt x="19623" y="11017"/>
                </a:cubicBezTo>
                <a:cubicBezTo>
                  <a:pt x="19542" y="10995"/>
                  <a:pt x="19456" y="11054"/>
                  <a:pt x="19381" y="11097"/>
                </a:cubicBezTo>
                <a:cubicBezTo>
                  <a:pt x="19338" y="11119"/>
                  <a:pt x="19273" y="11189"/>
                  <a:pt x="19230" y="11189"/>
                </a:cubicBezTo>
                <a:cubicBezTo>
                  <a:pt x="19090" y="11182"/>
                  <a:pt x="19188" y="10903"/>
                  <a:pt x="19220" y="10796"/>
                </a:cubicBezTo>
                <a:cubicBezTo>
                  <a:pt x="19241" y="10717"/>
                  <a:pt x="19198" y="10654"/>
                  <a:pt x="19144" y="10639"/>
                </a:cubicBezTo>
                <a:cubicBezTo>
                  <a:pt x="19005" y="10604"/>
                  <a:pt x="18945" y="10533"/>
                  <a:pt x="18854" y="10383"/>
                </a:cubicBezTo>
                <a:cubicBezTo>
                  <a:pt x="18817" y="10326"/>
                  <a:pt x="18747" y="10325"/>
                  <a:pt x="18715" y="10389"/>
                </a:cubicBezTo>
                <a:cubicBezTo>
                  <a:pt x="18634" y="10554"/>
                  <a:pt x="18516" y="10396"/>
                  <a:pt x="18414" y="10546"/>
                </a:cubicBezTo>
                <a:cubicBezTo>
                  <a:pt x="18366" y="10617"/>
                  <a:pt x="18381" y="10724"/>
                  <a:pt x="18344" y="10802"/>
                </a:cubicBezTo>
                <a:cubicBezTo>
                  <a:pt x="18258" y="10988"/>
                  <a:pt x="18033" y="10926"/>
                  <a:pt x="17985" y="10740"/>
                </a:cubicBezTo>
                <a:cubicBezTo>
                  <a:pt x="17942" y="10583"/>
                  <a:pt x="17984" y="10539"/>
                  <a:pt x="18070" y="10474"/>
                </a:cubicBezTo>
                <a:cubicBezTo>
                  <a:pt x="18146" y="10417"/>
                  <a:pt x="18129" y="10268"/>
                  <a:pt x="18043" y="10253"/>
                </a:cubicBezTo>
                <a:cubicBezTo>
                  <a:pt x="17850" y="10218"/>
                  <a:pt x="17871" y="10004"/>
                  <a:pt x="17726" y="9925"/>
                </a:cubicBezTo>
                <a:cubicBezTo>
                  <a:pt x="17651" y="9882"/>
                  <a:pt x="17597" y="9918"/>
                  <a:pt x="17538" y="9990"/>
                </a:cubicBezTo>
                <a:cubicBezTo>
                  <a:pt x="17404" y="10161"/>
                  <a:pt x="17361" y="10397"/>
                  <a:pt x="17130" y="10318"/>
                </a:cubicBezTo>
                <a:cubicBezTo>
                  <a:pt x="16835" y="10218"/>
                  <a:pt x="16995" y="9975"/>
                  <a:pt x="17038" y="9746"/>
                </a:cubicBezTo>
                <a:cubicBezTo>
                  <a:pt x="17054" y="9668"/>
                  <a:pt x="17023" y="9602"/>
                  <a:pt x="16964" y="9588"/>
                </a:cubicBezTo>
                <a:cubicBezTo>
                  <a:pt x="16878" y="9566"/>
                  <a:pt x="16834" y="9511"/>
                  <a:pt x="16797" y="9454"/>
                </a:cubicBezTo>
                <a:cubicBezTo>
                  <a:pt x="16872" y="9290"/>
                  <a:pt x="16947" y="9123"/>
                  <a:pt x="17011" y="8945"/>
                </a:cubicBezTo>
                <a:cubicBezTo>
                  <a:pt x="17054" y="8916"/>
                  <a:pt x="17097" y="8881"/>
                  <a:pt x="17146" y="8867"/>
                </a:cubicBezTo>
                <a:cubicBezTo>
                  <a:pt x="17328" y="8810"/>
                  <a:pt x="17399" y="9010"/>
                  <a:pt x="17555" y="9039"/>
                </a:cubicBezTo>
                <a:cubicBezTo>
                  <a:pt x="17641" y="9053"/>
                  <a:pt x="17716" y="9010"/>
                  <a:pt x="17780" y="8931"/>
                </a:cubicBezTo>
                <a:cubicBezTo>
                  <a:pt x="17823" y="8881"/>
                  <a:pt x="17856" y="8759"/>
                  <a:pt x="17909" y="8730"/>
                </a:cubicBezTo>
                <a:cubicBezTo>
                  <a:pt x="18006" y="8666"/>
                  <a:pt x="18114" y="8788"/>
                  <a:pt x="18200" y="8831"/>
                </a:cubicBezTo>
                <a:cubicBezTo>
                  <a:pt x="18307" y="8888"/>
                  <a:pt x="18408" y="8916"/>
                  <a:pt x="18515" y="8838"/>
                </a:cubicBezTo>
                <a:cubicBezTo>
                  <a:pt x="18676" y="8723"/>
                  <a:pt x="18731" y="8418"/>
                  <a:pt x="18956" y="8597"/>
                </a:cubicBezTo>
                <a:cubicBezTo>
                  <a:pt x="19112" y="8718"/>
                  <a:pt x="19219" y="9025"/>
                  <a:pt x="19418" y="8782"/>
                </a:cubicBezTo>
                <a:cubicBezTo>
                  <a:pt x="19456" y="8739"/>
                  <a:pt x="19471" y="8639"/>
                  <a:pt x="19509" y="8610"/>
                </a:cubicBezTo>
                <a:cubicBezTo>
                  <a:pt x="19611" y="8524"/>
                  <a:pt x="19676" y="8631"/>
                  <a:pt x="19762" y="8646"/>
                </a:cubicBezTo>
                <a:cubicBezTo>
                  <a:pt x="19832" y="8660"/>
                  <a:pt x="19939" y="8609"/>
                  <a:pt x="20041" y="8581"/>
                </a:cubicBezTo>
                <a:cubicBezTo>
                  <a:pt x="20105" y="8674"/>
                  <a:pt x="20170" y="8768"/>
                  <a:pt x="20255" y="8739"/>
                </a:cubicBezTo>
                <a:cubicBezTo>
                  <a:pt x="20363" y="8704"/>
                  <a:pt x="20336" y="8460"/>
                  <a:pt x="20422" y="8496"/>
                </a:cubicBezTo>
                <a:cubicBezTo>
                  <a:pt x="20545" y="8546"/>
                  <a:pt x="20546" y="8810"/>
                  <a:pt x="20724" y="8789"/>
                </a:cubicBezTo>
                <a:cubicBezTo>
                  <a:pt x="20853" y="8774"/>
                  <a:pt x="20853" y="8652"/>
                  <a:pt x="20885" y="8516"/>
                </a:cubicBezTo>
                <a:cubicBezTo>
                  <a:pt x="20933" y="8302"/>
                  <a:pt x="20954" y="8359"/>
                  <a:pt x="21132" y="8402"/>
                </a:cubicBezTo>
                <a:cubicBezTo>
                  <a:pt x="21196" y="8417"/>
                  <a:pt x="21255" y="8439"/>
                  <a:pt x="21320" y="8418"/>
                </a:cubicBezTo>
                <a:cubicBezTo>
                  <a:pt x="21465" y="8389"/>
                  <a:pt x="21534" y="8225"/>
                  <a:pt x="21459" y="8061"/>
                </a:cubicBezTo>
                <a:cubicBezTo>
                  <a:pt x="21389" y="7903"/>
                  <a:pt x="21013" y="7896"/>
                  <a:pt x="21051" y="7710"/>
                </a:cubicBezTo>
                <a:cubicBezTo>
                  <a:pt x="21062" y="7660"/>
                  <a:pt x="21168" y="7611"/>
                  <a:pt x="21195" y="7561"/>
                </a:cubicBezTo>
                <a:cubicBezTo>
                  <a:pt x="21222" y="7503"/>
                  <a:pt x="21245" y="7438"/>
                  <a:pt x="21234" y="7366"/>
                </a:cubicBezTo>
                <a:cubicBezTo>
                  <a:pt x="21169" y="6959"/>
                  <a:pt x="20681" y="7296"/>
                  <a:pt x="20509" y="7246"/>
                </a:cubicBezTo>
                <a:cubicBezTo>
                  <a:pt x="20321" y="7189"/>
                  <a:pt x="20423" y="6946"/>
                  <a:pt x="20272" y="6853"/>
                </a:cubicBezTo>
                <a:cubicBezTo>
                  <a:pt x="20041" y="6717"/>
                  <a:pt x="19961" y="7209"/>
                  <a:pt x="19703" y="6801"/>
                </a:cubicBezTo>
                <a:cubicBezTo>
                  <a:pt x="19591" y="6623"/>
                  <a:pt x="19547" y="6338"/>
                  <a:pt x="19364" y="6245"/>
                </a:cubicBezTo>
                <a:cubicBezTo>
                  <a:pt x="19300" y="6210"/>
                  <a:pt x="19241" y="6224"/>
                  <a:pt x="19176" y="6245"/>
                </a:cubicBezTo>
                <a:cubicBezTo>
                  <a:pt x="18988" y="6317"/>
                  <a:pt x="19036" y="6395"/>
                  <a:pt x="18864" y="6245"/>
                </a:cubicBezTo>
                <a:cubicBezTo>
                  <a:pt x="18735" y="6131"/>
                  <a:pt x="18683" y="6153"/>
                  <a:pt x="18554" y="6239"/>
                </a:cubicBezTo>
                <a:cubicBezTo>
                  <a:pt x="18441" y="6310"/>
                  <a:pt x="18462" y="6295"/>
                  <a:pt x="18398" y="6174"/>
                </a:cubicBezTo>
                <a:cubicBezTo>
                  <a:pt x="18349" y="6088"/>
                  <a:pt x="18350" y="5988"/>
                  <a:pt x="18280" y="5924"/>
                </a:cubicBezTo>
                <a:cubicBezTo>
                  <a:pt x="18124" y="5774"/>
                  <a:pt x="18048" y="5952"/>
                  <a:pt x="17924" y="6038"/>
                </a:cubicBezTo>
                <a:cubicBezTo>
                  <a:pt x="17736" y="6166"/>
                  <a:pt x="17802" y="5758"/>
                  <a:pt x="17614" y="5694"/>
                </a:cubicBezTo>
                <a:cubicBezTo>
                  <a:pt x="17533" y="5665"/>
                  <a:pt x="17506" y="5739"/>
                  <a:pt x="17431" y="5739"/>
                </a:cubicBezTo>
                <a:cubicBezTo>
                  <a:pt x="17302" y="5746"/>
                  <a:pt x="17248" y="5587"/>
                  <a:pt x="17141" y="5551"/>
                </a:cubicBezTo>
                <a:cubicBezTo>
                  <a:pt x="16990" y="5494"/>
                  <a:pt x="16904" y="5674"/>
                  <a:pt x="16818" y="5817"/>
                </a:cubicBezTo>
                <a:cubicBezTo>
                  <a:pt x="16775" y="5660"/>
                  <a:pt x="16739" y="5487"/>
                  <a:pt x="16588" y="5480"/>
                </a:cubicBezTo>
                <a:cubicBezTo>
                  <a:pt x="16395" y="5465"/>
                  <a:pt x="16345" y="5723"/>
                  <a:pt x="16313" y="5931"/>
                </a:cubicBezTo>
                <a:cubicBezTo>
                  <a:pt x="16302" y="6009"/>
                  <a:pt x="16302" y="6159"/>
                  <a:pt x="16259" y="6223"/>
                </a:cubicBezTo>
                <a:cubicBezTo>
                  <a:pt x="16222" y="6280"/>
                  <a:pt x="16061" y="6260"/>
                  <a:pt x="16040" y="6239"/>
                </a:cubicBezTo>
                <a:cubicBezTo>
                  <a:pt x="16023" y="6224"/>
                  <a:pt x="16019" y="6160"/>
                  <a:pt x="16003" y="6138"/>
                </a:cubicBezTo>
                <a:cubicBezTo>
                  <a:pt x="15970" y="6081"/>
                  <a:pt x="15922" y="6037"/>
                  <a:pt x="15868" y="6051"/>
                </a:cubicBezTo>
                <a:cubicBezTo>
                  <a:pt x="15809" y="6065"/>
                  <a:pt x="15788" y="6124"/>
                  <a:pt x="15761" y="6181"/>
                </a:cubicBezTo>
                <a:cubicBezTo>
                  <a:pt x="15670" y="6359"/>
                  <a:pt x="15701" y="6359"/>
                  <a:pt x="15610" y="6187"/>
                </a:cubicBezTo>
                <a:cubicBezTo>
                  <a:pt x="15524" y="6030"/>
                  <a:pt x="15407" y="5988"/>
                  <a:pt x="15299" y="6145"/>
                </a:cubicBezTo>
                <a:cubicBezTo>
                  <a:pt x="15230" y="6245"/>
                  <a:pt x="15218" y="6387"/>
                  <a:pt x="15185" y="6509"/>
                </a:cubicBezTo>
                <a:cubicBezTo>
                  <a:pt x="15142" y="6659"/>
                  <a:pt x="15138" y="6731"/>
                  <a:pt x="15009" y="6746"/>
                </a:cubicBezTo>
                <a:cubicBezTo>
                  <a:pt x="14869" y="6760"/>
                  <a:pt x="14928" y="6688"/>
                  <a:pt x="14853" y="6681"/>
                </a:cubicBezTo>
                <a:cubicBezTo>
                  <a:pt x="14633" y="6674"/>
                  <a:pt x="14713" y="7032"/>
                  <a:pt x="14558" y="7096"/>
                </a:cubicBezTo>
                <a:cubicBezTo>
                  <a:pt x="14482" y="7125"/>
                  <a:pt x="14418" y="7023"/>
                  <a:pt x="14343" y="7116"/>
                </a:cubicBezTo>
                <a:cubicBezTo>
                  <a:pt x="14295" y="7173"/>
                  <a:pt x="14301" y="7252"/>
                  <a:pt x="14306" y="7331"/>
                </a:cubicBezTo>
                <a:cubicBezTo>
                  <a:pt x="14311" y="7409"/>
                  <a:pt x="14348" y="7489"/>
                  <a:pt x="14348" y="7567"/>
                </a:cubicBezTo>
                <a:cubicBezTo>
                  <a:pt x="14343" y="7710"/>
                  <a:pt x="14337" y="7668"/>
                  <a:pt x="14245" y="7703"/>
                </a:cubicBezTo>
                <a:cubicBezTo>
                  <a:pt x="14165" y="7739"/>
                  <a:pt x="14113" y="7710"/>
                  <a:pt x="14064" y="7824"/>
                </a:cubicBezTo>
                <a:cubicBezTo>
                  <a:pt x="13984" y="8024"/>
                  <a:pt x="14111" y="8196"/>
                  <a:pt x="14245" y="8239"/>
                </a:cubicBezTo>
                <a:cubicBezTo>
                  <a:pt x="14326" y="8268"/>
                  <a:pt x="14392" y="8225"/>
                  <a:pt x="14440" y="8317"/>
                </a:cubicBezTo>
                <a:cubicBezTo>
                  <a:pt x="14478" y="8382"/>
                  <a:pt x="14451" y="8445"/>
                  <a:pt x="14472" y="8516"/>
                </a:cubicBezTo>
                <a:cubicBezTo>
                  <a:pt x="14499" y="8630"/>
                  <a:pt x="14552" y="8739"/>
                  <a:pt x="14643" y="8775"/>
                </a:cubicBezTo>
                <a:cubicBezTo>
                  <a:pt x="14718" y="8804"/>
                  <a:pt x="14800" y="8773"/>
                  <a:pt x="14870" y="8730"/>
                </a:cubicBezTo>
                <a:cubicBezTo>
                  <a:pt x="14913" y="8702"/>
                  <a:pt x="14949" y="8661"/>
                  <a:pt x="14992" y="8632"/>
                </a:cubicBezTo>
                <a:cubicBezTo>
                  <a:pt x="15073" y="8589"/>
                  <a:pt x="15196" y="8560"/>
                  <a:pt x="15266" y="8610"/>
                </a:cubicBezTo>
                <a:cubicBezTo>
                  <a:pt x="15309" y="8639"/>
                  <a:pt x="15347" y="8704"/>
                  <a:pt x="15390" y="8739"/>
                </a:cubicBezTo>
                <a:cubicBezTo>
                  <a:pt x="15573" y="8889"/>
                  <a:pt x="15691" y="8796"/>
                  <a:pt x="15847" y="8646"/>
                </a:cubicBezTo>
                <a:cubicBezTo>
                  <a:pt x="15911" y="8581"/>
                  <a:pt x="15997" y="8489"/>
                  <a:pt x="16088" y="8532"/>
                </a:cubicBezTo>
                <a:cubicBezTo>
                  <a:pt x="15981" y="8803"/>
                  <a:pt x="15842" y="9097"/>
                  <a:pt x="15675" y="9382"/>
                </a:cubicBezTo>
                <a:cubicBezTo>
                  <a:pt x="15643" y="9347"/>
                  <a:pt x="15605" y="9324"/>
                  <a:pt x="15556" y="9324"/>
                </a:cubicBezTo>
                <a:cubicBezTo>
                  <a:pt x="15481" y="9324"/>
                  <a:pt x="15444" y="9395"/>
                  <a:pt x="15380" y="9445"/>
                </a:cubicBezTo>
                <a:cubicBezTo>
                  <a:pt x="15375" y="9452"/>
                  <a:pt x="15321" y="9539"/>
                  <a:pt x="15305" y="9539"/>
                </a:cubicBezTo>
                <a:cubicBezTo>
                  <a:pt x="15106" y="9546"/>
                  <a:pt x="15229" y="9381"/>
                  <a:pt x="15229" y="9295"/>
                </a:cubicBezTo>
                <a:cubicBezTo>
                  <a:pt x="15229" y="9117"/>
                  <a:pt x="15224" y="8932"/>
                  <a:pt x="15058" y="8882"/>
                </a:cubicBezTo>
                <a:cubicBezTo>
                  <a:pt x="14881" y="8825"/>
                  <a:pt x="14820" y="8981"/>
                  <a:pt x="14724" y="9117"/>
                </a:cubicBezTo>
                <a:cubicBezTo>
                  <a:pt x="14659" y="9210"/>
                  <a:pt x="14552" y="9181"/>
                  <a:pt x="14514" y="9331"/>
                </a:cubicBezTo>
                <a:cubicBezTo>
                  <a:pt x="14498" y="9395"/>
                  <a:pt x="14558" y="9524"/>
                  <a:pt x="14531" y="9574"/>
                </a:cubicBezTo>
                <a:cubicBezTo>
                  <a:pt x="14493" y="9646"/>
                  <a:pt x="14349" y="9631"/>
                  <a:pt x="14311" y="9552"/>
                </a:cubicBezTo>
                <a:cubicBezTo>
                  <a:pt x="14289" y="9509"/>
                  <a:pt x="14311" y="9397"/>
                  <a:pt x="14311" y="9347"/>
                </a:cubicBezTo>
                <a:cubicBezTo>
                  <a:pt x="14300" y="9132"/>
                  <a:pt x="14214" y="8925"/>
                  <a:pt x="14052" y="8847"/>
                </a:cubicBezTo>
                <a:cubicBezTo>
                  <a:pt x="13934" y="8789"/>
                  <a:pt x="13838" y="8839"/>
                  <a:pt x="13801" y="9003"/>
                </a:cubicBezTo>
                <a:cubicBezTo>
                  <a:pt x="13769" y="9146"/>
                  <a:pt x="13854" y="9254"/>
                  <a:pt x="13693" y="9204"/>
                </a:cubicBezTo>
                <a:cubicBezTo>
                  <a:pt x="13607" y="9175"/>
                  <a:pt x="13591" y="9102"/>
                  <a:pt x="13489" y="9123"/>
                </a:cubicBezTo>
                <a:cubicBezTo>
                  <a:pt x="13317" y="9159"/>
                  <a:pt x="13333" y="9331"/>
                  <a:pt x="13322" y="9516"/>
                </a:cubicBezTo>
                <a:cubicBezTo>
                  <a:pt x="13317" y="9595"/>
                  <a:pt x="13312" y="9738"/>
                  <a:pt x="13264" y="9796"/>
                </a:cubicBezTo>
                <a:cubicBezTo>
                  <a:pt x="13167" y="9917"/>
                  <a:pt x="13064" y="9831"/>
                  <a:pt x="13037" y="9688"/>
                </a:cubicBezTo>
                <a:cubicBezTo>
                  <a:pt x="13016" y="9567"/>
                  <a:pt x="13097" y="9438"/>
                  <a:pt x="13059" y="9302"/>
                </a:cubicBezTo>
                <a:cubicBezTo>
                  <a:pt x="13011" y="9123"/>
                  <a:pt x="12898" y="9145"/>
                  <a:pt x="12790" y="9195"/>
                </a:cubicBezTo>
                <a:cubicBezTo>
                  <a:pt x="12683" y="9245"/>
                  <a:pt x="12748" y="9324"/>
                  <a:pt x="12571" y="9295"/>
                </a:cubicBezTo>
                <a:cubicBezTo>
                  <a:pt x="12533" y="9288"/>
                  <a:pt x="12489" y="9224"/>
                  <a:pt x="12446" y="9217"/>
                </a:cubicBezTo>
                <a:cubicBezTo>
                  <a:pt x="12382" y="9203"/>
                  <a:pt x="12313" y="9224"/>
                  <a:pt x="12265" y="9289"/>
                </a:cubicBezTo>
                <a:cubicBezTo>
                  <a:pt x="12217" y="9360"/>
                  <a:pt x="12216" y="9440"/>
                  <a:pt x="12221" y="9525"/>
                </a:cubicBezTo>
                <a:cubicBezTo>
                  <a:pt x="12227" y="9568"/>
                  <a:pt x="12248" y="9610"/>
                  <a:pt x="12248" y="9646"/>
                </a:cubicBezTo>
                <a:cubicBezTo>
                  <a:pt x="12254" y="9832"/>
                  <a:pt x="12183" y="9803"/>
                  <a:pt x="12070" y="9825"/>
                </a:cubicBezTo>
                <a:cubicBezTo>
                  <a:pt x="11947" y="9846"/>
                  <a:pt x="11861" y="9953"/>
                  <a:pt x="11904" y="10117"/>
                </a:cubicBezTo>
                <a:cubicBezTo>
                  <a:pt x="11936" y="10238"/>
                  <a:pt x="12045" y="10317"/>
                  <a:pt x="12104" y="10410"/>
                </a:cubicBezTo>
                <a:cubicBezTo>
                  <a:pt x="12109" y="10417"/>
                  <a:pt x="12114" y="10424"/>
                  <a:pt x="12119" y="10439"/>
                </a:cubicBezTo>
                <a:cubicBezTo>
                  <a:pt x="11942" y="10439"/>
                  <a:pt x="11759" y="10418"/>
                  <a:pt x="11582" y="10389"/>
                </a:cubicBezTo>
                <a:cubicBezTo>
                  <a:pt x="11152" y="10318"/>
                  <a:pt x="10745" y="10102"/>
                  <a:pt x="10278" y="9909"/>
                </a:cubicBezTo>
                <a:cubicBezTo>
                  <a:pt x="11229" y="9488"/>
                  <a:pt x="12070" y="8946"/>
                  <a:pt x="12366" y="8360"/>
                </a:cubicBezTo>
                <a:cubicBezTo>
                  <a:pt x="13037" y="7052"/>
                  <a:pt x="12743" y="5731"/>
                  <a:pt x="12507" y="5060"/>
                </a:cubicBezTo>
                <a:cubicBezTo>
                  <a:pt x="12571" y="4996"/>
                  <a:pt x="12614" y="4901"/>
                  <a:pt x="12619" y="4794"/>
                </a:cubicBezTo>
                <a:cubicBezTo>
                  <a:pt x="12630" y="4666"/>
                  <a:pt x="12528" y="4537"/>
                  <a:pt x="12646" y="4508"/>
                </a:cubicBezTo>
                <a:cubicBezTo>
                  <a:pt x="12689" y="4494"/>
                  <a:pt x="12807" y="4580"/>
                  <a:pt x="12839" y="4616"/>
                </a:cubicBezTo>
                <a:cubicBezTo>
                  <a:pt x="12930" y="4737"/>
                  <a:pt x="12930" y="4838"/>
                  <a:pt x="12876" y="4988"/>
                </a:cubicBezTo>
                <a:cubicBezTo>
                  <a:pt x="12817" y="5160"/>
                  <a:pt x="12706" y="5302"/>
                  <a:pt x="12802" y="5495"/>
                </a:cubicBezTo>
                <a:cubicBezTo>
                  <a:pt x="12942" y="5781"/>
                  <a:pt x="13200" y="5524"/>
                  <a:pt x="13366" y="5710"/>
                </a:cubicBezTo>
                <a:cubicBezTo>
                  <a:pt x="13468" y="5824"/>
                  <a:pt x="13543" y="6053"/>
                  <a:pt x="13698" y="5924"/>
                </a:cubicBezTo>
                <a:cubicBezTo>
                  <a:pt x="13752" y="5881"/>
                  <a:pt x="13774" y="5801"/>
                  <a:pt x="13796" y="5730"/>
                </a:cubicBezTo>
                <a:cubicBezTo>
                  <a:pt x="13871" y="5494"/>
                  <a:pt x="13934" y="5402"/>
                  <a:pt x="14133" y="5424"/>
                </a:cubicBezTo>
                <a:cubicBezTo>
                  <a:pt x="14300" y="5438"/>
                  <a:pt x="14450" y="5480"/>
                  <a:pt x="14568" y="5294"/>
                </a:cubicBezTo>
                <a:cubicBezTo>
                  <a:pt x="14589" y="5259"/>
                  <a:pt x="14591" y="5209"/>
                  <a:pt x="14574" y="5174"/>
                </a:cubicBezTo>
                <a:cubicBezTo>
                  <a:pt x="14537" y="5067"/>
                  <a:pt x="14483" y="4995"/>
                  <a:pt x="14413" y="4924"/>
                </a:cubicBezTo>
                <a:cubicBezTo>
                  <a:pt x="14376" y="4881"/>
                  <a:pt x="14310" y="4844"/>
                  <a:pt x="14272" y="4794"/>
                </a:cubicBezTo>
                <a:cubicBezTo>
                  <a:pt x="14181" y="4666"/>
                  <a:pt x="14262" y="4588"/>
                  <a:pt x="14380" y="4638"/>
                </a:cubicBezTo>
                <a:cubicBezTo>
                  <a:pt x="14552" y="4709"/>
                  <a:pt x="14617" y="5088"/>
                  <a:pt x="14826" y="5031"/>
                </a:cubicBezTo>
                <a:cubicBezTo>
                  <a:pt x="14923" y="5009"/>
                  <a:pt x="14988" y="4837"/>
                  <a:pt x="15085" y="4895"/>
                </a:cubicBezTo>
                <a:cubicBezTo>
                  <a:pt x="15192" y="4952"/>
                  <a:pt x="15201" y="5238"/>
                  <a:pt x="15239" y="5352"/>
                </a:cubicBezTo>
                <a:cubicBezTo>
                  <a:pt x="15298" y="5545"/>
                  <a:pt x="15434" y="5580"/>
                  <a:pt x="15568" y="5473"/>
                </a:cubicBezTo>
                <a:cubicBezTo>
                  <a:pt x="15654" y="5409"/>
                  <a:pt x="15690" y="5280"/>
                  <a:pt x="15749" y="5180"/>
                </a:cubicBezTo>
                <a:cubicBezTo>
                  <a:pt x="15857" y="4995"/>
                  <a:pt x="15959" y="5030"/>
                  <a:pt x="16120" y="5038"/>
                </a:cubicBezTo>
                <a:cubicBezTo>
                  <a:pt x="16292" y="5038"/>
                  <a:pt x="16458" y="5009"/>
                  <a:pt x="16555" y="4794"/>
                </a:cubicBezTo>
                <a:cubicBezTo>
                  <a:pt x="16630" y="4630"/>
                  <a:pt x="16615" y="4465"/>
                  <a:pt x="16464" y="4408"/>
                </a:cubicBezTo>
                <a:cubicBezTo>
                  <a:pt x="16389" y="4379"/>
                  <a:pt x="16298" y="4410"/>
                  <a:pt x="16223" y="4417"/>
                </a:cubicBezTo>
                <a:cubicBezTo>
                  <a:pt x="16040" y="4438"/>
                  <a:pt x="16083" y="4353"/>
                  <a:pt x="16169" y="4202"/>
                </a:cubicBezTo>
                <a:cubicBezTo>
                  <a:pt x="16201" y="4145"/>
                  <a:pt x="16184" y="4029"/>
                  <a:pt x="16125" y="4015"/>
                </a:cubicBezTo>
                <a:cubicBezTo>
                  <a:pt x="16066" y="3994"/>
                  <a:pt x="15863" y="4008"/>
                  <a:pt x="15847" y="3901"/>
                </a:cubicBezTo>
                <a:cubicBezTo>
                  <a:pt x="15906" y="3751"/>
                  <a:pt x="16099" y="3779"/>
                  <a:pt x="16083" y="3551"/>
                </a:cubicBezTo>
                <a:cubicBezTo>
                  <a:pt x="16072" y="3343"/>
                  <a:pt x="15943" y="3350"/>
                  <a:pt x="15825" y="3336"/>
                </a:cubicBezTo>
                <a:cubicBezTo>
                  <a:pt x="15583" y="3300"/>
                  <a:pt x="15777" y="3167"/>
                  <a:pt x="15739" y="2952"/>
                </a:cubicBezTo>
                <a:cubicBezTo>
                  <a:pt x="15712" y="2795"/>
                  <a:pt x="15600" y="2765"/>
                  <a:pt x="15492" y="2800"/>
                </a:cubicBezTo>
                <a:cubicBezTo>
                  <a:pt x="15380" y="2836"/>
                  <a:pt x="15352" y="2937"/>
                  <a:pt x="15315" y="2722"/>
                </a:cubicBezTo>
                <a:cubicBezTo>
                  <a:pt x="15298" y="2636"/>
                  <a:pt x="15316" y="2557"/>
                  <a:pt x="15273" y="2479"/>
                </a:cubicBezTo>
                <a:cubicBezTo>
                  <a:pt x="15144" y="2257"/>
                  <a:pt x="14944" y="2543"/>
                  <a:pt x="14831" y="2336"/>
                </a:cubicBezTo>
                <a:cubicBezTo>
                  <a:pt x="14767" y="2214"/>
                  <a:pt x="14810" y="2044"/>
                  <a:pt x="14665" y="1994"/>
                </a:cubicBezTo>
                <a:cubicBezTo>
                  <a:pt x="14515" y="1944"/>
                  <a:pt x="14407" y="2151"/>
                  <a:pt x="14272" y="2173"/>
                </a:cubicBezTo>
                <a:cubicBezTo>
                  <a:pt x="14084" y="2194"/>
                  <a:pt x="14129" y="1950"/>
                  <a:pt x="14145" y="1764"/>
                </a:cubicBezTo>
                <a:cubicBezTo>
                  <a:pt x="14156" y="1636"/>
                  <a:pt x="14172" y="1487"/>
                  <a:pt x="14145" y="1358"/>
                </a:cubicBezTo>
                <a:cubicBezTo>
                  <a:pt x="14113" y="1187"/>
                  <a:pt x="14054" y="1114"/>
                  <a:pt x="13930" y="1121"/>
                </a:cubicBezTo>
                <a:cubicBezTo>
                  <a:pt x="13806" y="1128"/>
                  <a:pt x="13629" y="1414"/>
                  <a:pt x="13532" y="1086"/>
                </a:cubicBezTo>
                <a:cubicBezTo>
                  <a:pt x="13484" y="914"/>
                  <a:pt x="13564" y="721"/>
                  <a:pt x="13559" y="550"/>
                </a:cubicBezTo>
                <a:cubicBezTo>
                  <a:pt x="13548" y="350"/>
                  <a:pt x="13436" y="208"/>
                  <a:pt x="13286" y="172"/>
                </a:cubicBezTo>
                <a:cubicBezTo>
                  <a:pt x="13119" y="130"/>
                  <a:pt x="13108" y="257"/>
                  <a:pt x="12995" y="364"/>
                </a:cubicBezTo>
                <a:cubicBezTo>
                  <a:pt x="12882" y="472"/>
                  <a:pt x="12732" y="364"/>
                  <a:pt x="12619" y="550"/>
                </a:cubicBezTo>
                <a:cubicBezTo>
                  <a:pt x="12598" y="585"/>
                  <a:pt x="12576" y="723"/>
                  <a:pt x="12549" y="737"/>
                </a:cubicBezTo>
                <a:cubicBezTo>
                  <a:pt x="12457" y="794"/>
                  <a:pt x="12394" y="580"/>
                  <a:pt x="12324" y="530"/>
                </a:cubicBezTo>
                <a:cubicBezTo>
                  <a:pt x="12254" y="480"/>
                  <a:pt x="12221" y="514"/>
                  <a:pt x="12146" y="514"/>
                </a:cubicBezTo>
                <a:cubicBezTo>
                  <a:pt x="12065" y="514"/>
                  <a:pt x="12028" y="702"/>
                  <a:pt x="11948" y="416"/>
                </a:cubicBezTo>
                <a:cubicBezTo>
                  <a:pt x="11937" y="380"/>
                  <a:pt x="11970" y="301"/>
                  <a:pt x="11970" y="251"/>
                </a:cubicBezTo>
                <a:cubicBezTo>
                  <a:pt x="11959" y="58"/>
                  <a:pt x="11856" y="-29"/>
                  <a:pt x="11716" y="14"/>
                </a:cubicBezTo>
                <a:cubicBezTo>
                  <a:pt x="11652" y="35"/>
                  <a:pt x="11605" y="109"/>
                  <a:pt x="11540" y="130"/>
                </a:cubicBezTo>
                <a:cubicBezTo>
                  <a:pt x="11438" y="173"/>
                  <a:pt x="11389" y="121"/>
                  <a:pt x="11303" y="85"/>
                </a:cubicBezTo>
                <a:cubicBezTo>
                  <a:pt x="11250" y="57"/>
                  <a:pt x="11211" y="8"/>
                  <a:pt x="1115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Hamburger"/>
          <p:cNvSpPr/>
          <p:nvPr/>
        </p:nvSpPr>
        <p:spPr>
          <a:xfrm>
            <a:off x="19117974" y="5016137"/>
            <a:ext cx="1454198" cy="1002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7" h="21600" extrusionOk="0">
                <a:moveTo>
                  <a:pt x="10634" y="0"/>
                </a:moveTo>
                <a:cubicBezTo>
                  <a:pt x="5337" y="0"/>
                  <a:pt x="1044" y="3005"/>
                  <a:pt x="1044" y="6710"/>
                </a:cubicBezTo>
                <a:lnTo>
                  <a:pt x="1044" y="7724"/>
                </a:lnTo>
                <a:cubicBezTo>
                  <a:pt x="1039" y="8030"/>
                  <a:pt x="1178" y="8289"/>
                  <a:pt x="1355" y="8321"/>
                </a:cubicBezTo>
                <a:lnTo>
                  <a:pt x="19913" y="8321"/>
                </a:lnTo>
                <a:cubicBezTo>
                  <a:pt x="20089" y="8289"/>
                  <a:pt x="20222" y="8030"/>
                  <a:pt x="20222" y="7724"/>
                </a:cubicBezTo>
                <a:lnTo>
                  <a:pt x="20222" y="6710"/>
                </a:lnTo>
                <a:cubicBezTo>
                  <a:pt x="20222" y="3005"/>
                  <a:pt x="15931" y="0"/>
                  <a:pt x="10634" y="0"/>
                </a:cubicBezTo>
                <a:close/>
                <a:moveTo>
                  <a:pt x="13889" y="8922"/>
                </a:moveTo>
                <a:cubicBezTo>
                  <a:pt x="13707" y="8921"/>
                  <a:pt x="13525" y="8953"/>
                  <a:pt x="13345" y="9013"/>
                </a:cubicBezTo>
                <a:lnTo>
                  <a:pt x="12484" y="9318"/>
                </a:lnTo>
                <a:cubicBezTo>
                  <a:pt x="11269" y="9752"/>
                  <a:pt x="9992" y="9744"/>
                  <a:pt x="8777" y="9318"/>
                </a:cubicBezTo>
                <a:lnTo>
                  <a:pt x="7933" y="9021"/>
                </a:lnTo>
                <a:cubicBezTo>
                  <a:pt x="7579" y="8892"/>
                  <a:pt x="7204" y="8892"/>
                  <a:pt x="6850" y="9021"/>
                </a:cubicBezTo>
                <a:lnTo>
                  <a:pt x="5884" y="9368"/>
                </a:lnTo>
                <a:cubicBezTo>
                  <a:pt x="4746" y="9771"/>
                  <a:pt x="3553" y="9803"/>
                  <a:pt x="2404" y="9448"/>
                </a:cubicBezTo>
                <a:cubicBezTo>
                  <a:pt x="1559" y="9191"/>
                  <a:pt x="691" y="9705"/>
                  <a:pt x="211" y="10752"/>
                </a:cubicBezTo>
                <a:cubicBezTo>
                  <a:pt x="150" y="10889"/>
                  <a:pt x="90" y="11017"/>
                  <a:pt x="29" y="11130"/>
                </a:cubicBezTo>
                <a:cubicBezTo>
                  <a:pt x="-59" y="11299"/>
                  <a:pt x="68" y="11533"/>
                  <a:pt x="200" y="11444"/>
                </a:cubicBezTo>
                <a:lnTo>
                  <a:pt x="416" y="11308"/>
                </a:lnTo>
                <a:cubicBezTo>
                  <a:pt x="725" y="11107"/>
                  <a:pt x="1061" y="11009"/>
                  <a:pt x="1398" y="11009"/>
                </a:cubicBezTo>
                <a:lnTo>
                  <a:pt x="20051" y="11009"/>
                </a:lnTo>
                <a:cubicBezTo>
                  <a:pt x="20454" y="11009"/>
                  <a:pt x="20845" y="11155"/>
                  <a:pt x="21199" y="11429"/>
                </a:cubicBezTo>
                <a:lnTo>
                  <a:pt x="21266" y="11477"/>
                </a:lnTo>
                <a:cubicBezTo>
                  <a:pt x="21398" y="11566"/>
                  <a:pt x="21541" y="11332"/>
                  <a:pt x="21447" y="11155"/>
                </a:cubicBezTo>
                <a:cubicBezTo>
                  <a:pt x="21375" y="11018"/>
                  <a:pt x="21298" y="10856"/>
                  <a:pt x="21221" y="10687"/>
                </a:cubicBezTo>
                <a:cubicBezTo>
                  <a:pt x="20746" y="9664"/>
                  <a:pt x="19895" y="9156"/>
                  <a:pt x="19067" y="9398"/>
                </a:cubicBezTo>
                <a:lnTo>
                  <a:pt x="18791" y="9479"/>
                </a:lnTo>
                <a:cubicBezTo>
                  <a:pt x="17659" y="9809"/>
                  <a:pt x="16492" y="9769"/>
                  <a:pt x="15377" y="9358"/>
                </a:cubicBezTo>
                <a:lnTo>
                  <a:pt x="14433" y="9021"/>
                </a:lnTo>
                <a:cubicBezTo>
                  <a:pt x="14253" y="8956"/>
                  <a:pt x="14071" y="8923"/>
                  <a:pt x="13889" y="8922"/>
                </a:cubicBezTo>
                <a:close/>
                <a:moveTo>
                  <a:pt x="1072" y="11598"/>
                </a:moveTo>
                <a:cubicBezTo>
                  <a:pt x="901" y="11598"/>
                  <a:pt x="758" y="11806"/>
                  <a:pt x="758" y="12056"/>
                </a:cubicBezTo>
                <a:cubicBezTo>
                  <a:pt x="758" y="12306"/>
                  <a:pt x="901" y="12517"/>
                  <a:pt x="1072" y="12517"/>
                </a:cubicBezTo>
                <a:lnTo>
                  <a:pt x="2598" y="12517"/>
                </a:lnTo>
                <a:lnTo>
                  <a:pt x="2598" y="12524"/>
                </a:lnTo>
                <a:cubicBezTo>
                  <a:pt x="4249" y="12524"/>
                  <a:pt x="5867" y="13193"/>
                  <a:pt x="7270" y="14457"/>
                </a:cubicBezTo>
                <a:lnTo>
                  <a:pt x="7810" y="14940"/>
                </a:lnTo>
                <a:cubicBezTo>
                  <a:pt x="8014" y="15126"/>
                  <a:pt x="8270" y="15134"/>
                  <a:pt x="8480" y="14973"/>
                </a:cubicBezTo>
                <a:lnTo>
                  <a:pt x="9489" y="14200"/>
                </a:lnTo>
                <a:cubicBezTo>
                  <a:pt x="10937" y="13097"/>
                  <a:pt x="12549" y="12517"/>
                  <a:pt x="14184" y="12517"/>
                </a:cubicBezTo>
                <a:lnTo>
                  <a:pt x="20443" y="12517"/>
                </a:lnTo>
                <a:cubicBezTo>
                  <a:pt x="20614" y="12517"/>
                  <a:pt x="20757" y="12314"/>
                  <a:pt x="20757" y="12056"/>
                </a:cubicBezTo>
                <a:cubicBezTo>
                  <a:pt x="20757" y="11806"/>
                  <a:pt x="20614" y="11598"/>
                  <a:pt x="20443" y="11598"/>
                </a:cubicBezTo>
                <a:lnTo>
                  <a:pt x="1072" y="11598"/>
                </a:lnTo>
                <a:close/>
                <a:moveTo>
                  <a:pt x="14676" y="13121"/>
                </a:moveTo>
                <a:cubicBezTo>
                  <a:pt x="13003" y="13121"/>
                  <a:pt x="11351" y="13684"/>
                  <a:pt x="9848" y="14772"/>
                </a:cubicBezTo>
                <a:lnTo>
                  <a:pt x="8473" y="15761"/>
                </a:lnTo>
                <a:cubicBezTo>
                  <a:pt x="8230" y="15938"/>
                  <a:pt x="7937" y="15922"/>
                  <a:pt x="7700" y="15721"/>
                </a:cubicBezTo>
                <a:lnTo>
                  <a:pt x="7303" y="15343"/>
                </a:lnTo>
                <a:cubicBezTo>
                  <a:pt x="5817" y="13925"/>
                  <a:pt x="4077" y="13168"/>
                  <a:pt x="2299" y="13168"/>
                </a:cubicBezTo>
                <a:cubicBezTo>
                  <a:pt x="1614" y="13168"/>
                  <a:pt x="946" y="13183"/>
                  <a:pt x="941" y="13183"/>
                </a:cubicBezTo>
                <a:cubicBezTo>
                  <a:pt x="615" y="13183"/>
                  <a:pt x="442" y="13604"/>
                  <a:pt x="464" y="13757"/>
                </a:cubicBezTo>
                <a:lnTo>
                  <a:pt x="471" y="13798"/>
                </a:lnTo>
                <a:cubicBezTo>
                  <a:pt x="493" y="13967"/>
                  <a:pt x="448" y="14134"/>
                  <a:pt x="349" y="14231"/>
                </a:cubicBezTo>
                <a:lnTo>
                  <a:pt x="338" y="14248"/>
                </a:lnTo>
                <a:cubicBezTo>
                  <a:pt x="200" y="14385"/>
                  <a:pt x="166" y="14659"/>
                  <a:pt x="271" y="14852"/>
                </a:cubicBezTo>
                <a:lnTo>
                  <a:pt x="278" y="14860"/>
                </a:lnTo>
                <a:cubicBezTo>
                  <a:pt x="344" y="14989"/>
                  <a:pt x="355" y="15158"/>
                  <a:pt x="306" y="15303"/>
                </a:cubicBezTo>
                <a:lnTo>
                  <a:pt x="278" y="15376"/>
                </a:lnTo>
                <a:cubicBezTo>
                  <a:pt x="206" y="15585"/>
                  <a:pt x="265" y="15834"/>
                  <a:pt x="409" y="15947"/>
                </a:cubicBezTo>
                <a:lnTo>
                  <a:pt x="426" y="15955"/>
                </a:lnTo>
                <a:cubicBezTo>
                  <a:pt x="504" y="16011"/>
                  <a:pt x="560" y="16116"/>
                  <a:pt x="582" y="16236"/>
                </a:cubicBezTo>
                <a:lnTo>
                  <a:pt x="620" y="16455"/>
                </a:lnTo>
                <a:cubicBezTo>
                  <a:pt x="647" y="16617"/>
                  <a:pt x="802" y="16858"/>
                  <a:pt x="1056" y="16858"/>
                </a:cubicBezTo>
                <a:cubicBezTo>
                  <a:pt x="1056" y="16858"/>
                  <a:pt x="1155" y="16858"/>
                  <a:pt x="1265" y="16858"/>
                </a:cubicBezTo>
                <a:lnTo>
                  <a:pt x="19811" y="16858"/>
                </a:lnTo>
                <a:cubicBezTo>
                  <a:pt x="19801" y="16868"/>
                  <a:pt x="19827" y="16865"/>
                  <a:pt x="19840" y="16858"/>
                </a:cubicBezTo>
                <a:lnTo>
                  <a:pt x="19983" y="16858"/>
                </a:lnTo>
                <a:cubicBezTo>
                  <a:pt x="20116" y="16866"/>
                  <a:pt x="20475" y="16673"/>
                  <a:pt x="20508" y="16496"/>
                </a:cubicBezTo>
                <a:lnTo>
                  <a:pt x="20553" y="16244"/>
                </a:lnTo>
                <a:cubicBezTo>
                  <a:pt x="20575" y="16123"/>
                  <a:pt x="20636" y="16019"/>
                  <a:pt x="20719" y="15962"/>
                </a:cubicBezTo>
                <a:lnTo>
                  <a:pt x="20779" y="15922"/>
                </a:lnTo>
                <a:cubicBezTo>
                  <a:pt x="20923" y="15825"/>
                  <a:pt x="20989" y="15593"/>
                  <a:pt x="20940" y="15383"/>
                </a:cubicBezTo>
                <a:lnTo>
                  <a:pt x="20907" y="15189"/>
                </a:lnTo>
                <a:cubicBezTo>
                  <a:pt x="20879" y="15085"/>
                  <a:pt x="20884" y="14971"/>
                  <a:pt x="20912" y="14875"/>
                </a:cubicBezTo>
                <a:lnTo>
                  <a:pt x="20945" y="14772"/>
                </a:lnTo>
                <a:cubicBezTo>
                  <a:pt x="21006" y="14578"/>
                  <a:pt x="20956" y="14353"/>
                  <a:pt x="20829" y="14241"/>
                </a:cubicBezTo>
                <a:cubicBezTo>
                  <a:pt x="20719" y="14144"/>
                  <a:pt x="20675" y="13949"/>
                  <a:pt x="20714" y="13780"/>
                </a:cubicBezTo>
                <a:cubicBezTo>
                  <a:pt x="20758" y="13595"/>
                  <a:pt x="20624" y="13168"/>
                  <a:pt x="20099" y="13168"/>
                </a:cubicBezTo>
                <a:cubicBezTo>
                  <a:pt x="20099" y="13168"/>
                  <a:pt x="20094" y="13168"/>
                  <a:pt x="20094" y="13168"/>
                </a:cubicBezTo>
                <a:lnTo>
                  <a:pt x="20039" y="13176"/>
                </a:lnTo>
                <a:cubicBezTo>
                  <a:pt x="19972" y="13144"/>
                  <a:pt x="19895" y="13121"/>
                  <a:pt x="19818" y="13121"/>
                </a:cubicBezTo>
                <a:lnTo>
                  <a:pt x="14676" y="13121"/>
                </a:lnTo>
                <a:close/>
                <a:moveTo>
                  <a:pt x="1597" y="17462"/>
                </a:moveTo>
                <a:lnTo>
                  <a:pt x="1481" y="17470"/>
                </a:lnTo>
                <a:cubicBezTo>
                  <a:pt x="1238" y="17478"/>
                  <a:pt x="1044" y="17767"/>
                  <a:pt x="1044" y="18129"/>
                </a:cubicBezTo>
                <a:lnTo>
                  <a:pt x="1044" y="19667"/>
                </a:lnTo>
                <a:cubicBezTo>
                  <a:pt x="1044" y="20738"/>
                  <a:pt x="1641" y="21600"/>
                  <a:pt x="2370" y="21600"/>
                </a:cubicBezTo>
                <a:lnTo>
                  <a:pt x="18891" y="21600"/>
                </a:lnTo>
                <a:cubicBezTo>
                  <a:pt x="19626" y="21600"/>
                  <a:pt x="20216" y="20730"/>
                  <a:pt x="20216" y="19667"/>
                </a:cubicBezTo>
                <a:lnTo>
                  <a:pt x="20216" y="17976"/>
                </a:lnTo>
                <a:cubicBezTo>
                  <a:pt x="20216" y="17702"/>
                  <a:pt x="20066" y="17478"/>
                  <a:pt x="19878" y="17470"/>
                </a:cubicBezTo>
                <a:lnTo>
                  <a:pt x="19669" y="17462"/>
                </a:lnTo>
                <a:lnTo>
                  <a:pt x="1597" y="17462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Drum Set"/>
          <p:cNvSpPr/>
          <p:nvPr/>
        </p:nvSpPr>
        <p:spPr>
          <a:xfrm>
            <a:off x="8776548" y="4951583"/>
            <a:ext cx="1382940" cy="1132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5" h="21568" extrusionOk="0">
                <a:moveTo>
                  <a:pt x="16756" y="4"/>
                </a:moveTo>
                <a:cubicBezTo>
                  <a:pt x="16199" y="26"/>
                  <a:pt x="15540" y="124"/>
                  <a:pt x="14843" y="302"/>
                </a:cubicBezTo>
                <a:cubicBezTo>
                  <a:pt x="12984" y="776"/>
                  <a:pt x="11559" y="1638"/>
                  <a:pt x="11659" y="2229"/>
                </a:cubicBezTo>
                <a:cubicBezTo>
                  <a:pt x="11760" y="2818"/>
                  <a:pt x="13341" y="2914"/>
                  <a:pt x="15193" y="2444"/>
                </a:cubicBezTo>
                <a:cubicBezTo>
                  <a:pt x="15351" y="2691"/>
                  <a:pt x="15525" y="2968"/>
                  <a:pt x="15701" y="3251"/>
                </a:cubicBezTo>
                <a:lnTo>
                  <a:pt x="15701" y="6438"/>
                </a:lnTo>
                <a:lnTo>
                  <a:pt x="14761" y="6696"/>
                </a:lnTo>
                <a:lnTo>
                  <a:pt x="15701" y="6696"/>
                </a:lnTo>
                <a:lnTo>
                  <a:pt x="15701" y="7162"/>
                </a:lnTo>
                <a:lnTo>
                  <a:pt x="14761" y="7162"/>
                </a:lnTo>
                <a:lnTo>
                  <a:pt x="15701" y="7421"/>
                </a:lnTo>
                <a:lnTo>
                  <a:pt x="15701" y="9105"/>
                </a:lnTo>
                <a:lnTo>
                  <a:pt x="14591" y="9105"/>
                </a:lnTo>
                <a:lnTo>
                  <a:pt x="14249" y="5307"/>
                </a:lnTo>
                <a:cubicBezTo>
                  <a:pt x="14202" y="4778"/>
                  <a:pt x="13146" y="4476"/>
                  <a:pt x="11891" y="4630"/>
                </a:cubicBezTo>
                <a:cubicBezTo>
                  <a:pt x="10821" y="4761"/>
                  <a:pt x="9953" y="5181"/>
                  <a:pt x="9748" y="5629"/>
                </a:cubicBezTo>
                <a:cubicBezTo>
                  <a:pt x="9478" y="5201"/>
                  <a:pt x="8728" y="4752"/>
                  <a:pt x="7800" y="4507"/>
                </a:cubicBezTo>
                <a:cubicBezTo>
                  <a:pt x="6569" y="4181"/>
                  <a:pt x="5490" y="4337"/>
                  <a:pt x="5390" y="4856"/>
                </a:cubicBezTo>
                <a:lnTo>
                  <a:pt x="4638" y="8728"/>
                </a:lnTo>
                <a:cubicBezTo>
                  <a:pt x="4598" y="8937"/>
                  <a:pt x="4724" y="9174"/>
                  <a:pt x="4969" y="9403"/>
                </a:cubicBezTo>
                <a:lnTo>
                  <a:pt x="3685" y="9403"/>
                </a:lnTo>
                <a:lnTo>
                  <a:pt x="3685" y="3565"/>
                </a:lnTo>
                <a:cubicBezTo>
                  <a:pt x="5488" y="3975"/>
                  <a:pt x="6961" y="3951"/>
                  <a:pt x="7037" y="3493"/>
                </a:cubicBezTo>
                <a:cubicBezTo>
                  <a:pt x="7118" y="3008"/>
                  <a:pt x="5609" y="2222"/>
                  <a:pt x="3666" y="1736"/>
                </a:cubicBezTo>
                <a:cubicBezTo>
                  <a:pt x="1724" y="1250"/>
                  <a:pt x="84" y="1250"/>
                  <a:pt x="3" y="1734"/>
                </a:cubicBezTo>
                <a:cubicBezTo>
                  <a:pt x="-75" y="2202"/>
                  <a:pt x="1331" y="2953"/>
                  <a:pt x="3178" y="3442"/>
                </a:cubicBezTo>
                <a:lnTo>
                  <a:pt x="3178" y="9403"/>
                </a:lnTo>
                <a:lnTo>
                  <a:pt x="1675" y="9403"/>
                </a:lnTo>
                <a:lnTo>
                  <a:pt x="1675" y="17357"/>
                </a:lnTo>
                <a:lnTo>
                  <a:pt x="2276" y="17357"/>
                </a:lnTo>
                <a:lnTo>
                  <a:pt x="1576" y="20279"/>
                </a:lnTo>
                <a:lnTo>
                  <a:pt x="2058" y="20279"/>
                </a:lnTo>
                <a:lnTo>
                  <a:pt x="2935" y="17357"/>
                </a:lnTo>
                <a:lnTo>
                  <a:pt x="5492" y="17357"/>
                </a:lnTo>
                <a:lnTo>
                  <a:pt x="4025" y="21326"/>
                </a:lnTo>
                <a:lnTo>
                  <a:pt x="4506" y="21326"/>
                </a:lnTo>
                <a:lnTo>
                  <a:pt x="5768" y="18393"/>
                </a:lnTo>
                <a:cubicBezTo>
                  <a:pt x="6434" y="20266"/>
                  <a:pt x="7910" y="21568"/>
                  <a:pt x="9624" y="21568"/>
                </a:cubicBezTo>
                <a:cubicBezTo>
                  <a:pt x="11288" y="21568"/>
                  <a:pt x="12726" y="20342"/>
                  <a:pt x="13418" y="18558"/>
                </a:cubicBezTo>
                <a:lnTo>
                  <a:pt x="13740" y="19305"/>
                </a:lnTo>
                <a:lnTo>
                  <a:pt x="12596" y="21002"/>
                </a:lnTo>
                <a:lnTo>
                  <a:pt x="13158" y="21002"/>
                </a:lnTo>
                <a:lnTo>
                  <a:pt x="13976" y="19857"/>
                </a:lnTo>
                <a:lnTo>
                  <a:pt x="14610" y="21326"/>
                </a:lnTo>
                <a:lnTo>
                  <a:pt x="15091" y="21326"/>
                </a:lnTo>
                <a:lnTo>
                  <a:pt x="14353" y="19329"/>
                </a:lnTo>
                <a:lnTo>
                  <a:pt x="15978" y="17053"/>
                </a:lnTo>
                <a:lnTo>
                  <a:pt x="16338" y="17404"/>
                </a:lnTo>
                <a:lnTo>
                  <a:pt x="14913" y="20080"/>
                </a:lnTo>
                <a:lnTo>
                  <a:pt x="15403" y="20080"/>
                </a:lnTo>
                <a:lnTo>
                  <a:pt x="16705" y="17763"/>
                </a:lnTo>
                <a:lnTo>
                  <a:pt x="20023" y="21002"/>
                </a:lnTo>
                <a:lnTo>
                  <a:pt x="20585" y="21002"/>
                </a:lnTo>
                <a:lnTo>
                  <a:pt x="18395" y="18646"/>
                </a:lnTo>
                <a:lnTo>
                  <a:pt x="18395" y="15600"/>
                </a:lnTo>
                <a:lnTo>
                  <a:pt x="20915" y="20080"/>
                </a:lnTo>
                <a:lnTo>
                  <a:pt x="21406" y="20080"/>
                </a:lnTo>
                <a:lnTo>
                  <a:pt x="18395" y="14431"/>
                </a:lnTo>
                <a:lnTo>
                  <a:pt x="18395" y="8020"/>
                </a:lnTo>
                <a:lnTo>
                  <a:pt x="19833" y="7626"/>
                </a:lnTo>
                <a:lnTo>
                  <a:pt x="21525" y="7162"/>
                </a:lnTo>
                <a:lnTo>
                  <a:pt x="18397" y="7162"/>
                </a:lnTo>
                <a:lnTo>
                  <a:pt x="18397" y="6696"/>
                </a:lnTo>
                <a:lnTo>
                  <a:pt x="21525" y="6696"/>
                </a:lnTo>
                <a:lnTo>
                  <a:pt x="19833" y="6232"/>
                </a:lnTo>
                <a:lnTo>
                  <a:pt x="18397" y="5838"/>
                </a:lnTo>
                <a:lnTo>
                  <a:pt x="18397" y="4938"/>
                </a:lnTo>
                <a:lnTo>
                  <a:pt x="17891" y="4938"/>
                </a:lnTo>
                <a:lnTo>
                  <a:pt x="17891" y="5838"/>
                </a:lnTo>
                <a:lnTo>
                  <a:pt x="16452" y="6232"/>
                </a:lnTo>
                <a:lnTo>
                  <a:pt x="16207" y="6298"/>
                </a:lnTo>
                <a:lnTo>
                  <a:pt x="16207" y="4065"/>
                </a:lnTo>
                <a:cubicBezTo>
                  <a:pt x="16609" y="4716"/>
                  <a:pt x="16928" y="5237"/>
                  <a:pt x="16928" y="5237"/>
                </a:cubicBezTo>
                <a:lnTo>
                  <a:pt x="17309" y="4837"/>
                </a:lnTo>
                <a:lnTo>
                  <a:pt x="15740" y="2290"/>
                </a:lnTo>
                <a:cubicBezTo>
                  <a:pt x="17330" y="1800"/>
                  <a:pt x="18482" y="1044"/>
                  <a:pt x="18392" y="511"/>
                </a:cubicBezTo>
                <a:cubicBezTo>
                  <a:pt x="18329" y="142"/>
                  <a:pt x="17684" y="-32"/>
                  <a:pt x="16756" y="4"/>
                </a:cubicBezTo>
                <a:close/>
                <a:moveTo>
                  <a:pt x="9760" y="6495"/>
                </a:moveTo>
                <a:lnTo>
                  <a:pt x="10058" y="9815"/>
                </a:lnTo>
                <a:cubicBezTo>
                  <a:pt x="10097" y="10243"/>
                  <a:pt x="10795" y="10524"/>
                  <a:pt x="11725" y="10534"/>
                </a:cubicBezTo>
                <a:lnTo>
                  <a:pt x="11725" y="11465"/>
                </a:lnTo>
                <a:cubicBezTo>
                  <a:pt x="11106" y="11012"/>
                  <a:pt x="10389" y="10751"/>
                  <a:pt x="9624" y="10751"/>
                </a:cubicBezTo>
                <a:cubicBezTo>
                  <a:pt x="8827" y="10751"/>
                  <a:pt x="8083" y="11034"/>
                  <a:pt x="7446" y="11523"/>
                </a:cubicBezTo>
                <a:lnTo>
                  <a:pt x="7446" y="10400"/>
                </a:lnTo>
                <a:cubicBezTo>
                  <a:pt x="8335" y="10499"/>
                  <a:pt x="9019" y="10316"/>
                  <a:pt x="9098" y="9908"/>
                </a:cubicBezTo>
                <a:lnTo>
                  <a:pt x="9760" y="6495"/>
                </a:lnTo>
                <a:close/>
                <a:moveTo>
                  <a:pt x="16207" y="6696"/>
                </a:moveTo>
                <a:lnTo>
                  <a:pt x="17891" y="6696"/>
                </a:lnTo>
                <a:lnTo>
                  <a:pt x="17891" y="7162"/>
                </a:lnTo>
                <a:lnTo>
                  <a:pt x="16207" y="7162"/>
                </a:lnTo>
                <a:lnTo>
                  <a:pt x="16207" y="6696"/>
                </a:lnTo>
                <a:close/>
                <a:moveTo>
                  <a:pt x="16207" y="7558"/>
                </a:moveTo>
                <a:lnTo>
                  <a:pt x="16452" y="7626"/>
                </a:lnTo>
                <a:lnTo>
                  <a:pt x="17891" y="8020"/>
                </a:lnTo>
                <a:lnTo>
                  <a:pt x="17891" y="14492"/>
                </a:lnTo>
                <a:lnTo>
                  <a:pt x="16668" y="16787"/>
                </a:lnTo>
                <a:lnTo>
                  <a:pt x="16207" y="16290"/>
                </a:lnTo>
                <a:lnTo>
                  <a:pt x="16207" y="12491"/>
                </a:lnTo>
                <a:lnTo>
                  <a:pt x="17535" y="12491"/>
                </a:lnTo>
                <a:lnTo>
                  <a:pt x="17535" y="9105"/>
                </a:lnTo>
                <a:lnTo>
                  <a:pt x="16207" y="9105"/>
                </a:lnTo>
                <a:lnTo>
                  <a:pt x="16207" y="7558"/>
                </a:lnTo>
                <a:close/>
                <a:moveTo>
                  <a:pt x="12732" y="12491"/>
                </a:moveTo>
                <a:lnTo>
                  <a:pt x="15701" y="12491"/>
                </a:lnTo>
                <a:lnTo>
                  <a:pt x="15701" y="16395"/>
                </a:lnTo>
                <a:lnTo>
                  <a:pt x="14130" y="18726"/>
                </a:lnTo>
                <a:lnTo>
                  <a:pt x="13708" y="17585"/>
                </a:lnTo>
                <a:cubicBezTo>
                  <a:pt x="13805" y="17131"/>
                  <a:pt x="13857" y="16654"/>
                  <a:pt x="13857" y="16161"/>
                </a:cubicBezTo>
                <a:cubicBezTo>
                  <a:pt x="13857" y="14744"/>
                  <a:pt x="13430" y="13456"/>
                  <a:pt x="12732" y="12491"/>
                </a:cubicBezTo>
                <a:close/>
                <a:moveTo>
                  <a:pt x="17891" y="15658"/>
                </a:moveTo>
                <a:lnTo>
                  <a:pt x="17891" y="18102"/>
                </a:lnTo>
                <a:lnTo>
                  <a:pt x="17034" y="17181"/>
                </a:lnTo>
                <a:lnTo>
                  <a:pt x="17891" y="1565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Rook"/>
          <p:cNvSpPr/>
          <p:nvPr/>
        </p:nvSpPr>
        <p:spPr>
          <a:xfrm>
            <a:off x="3922102" y="4951583"/>
            <a:ext cx="714779" cy="1132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08" y="0"/>
                </a:moveTo>
                <a:cubicBezTo>
                  <a:pt x="3303" y="0"/>
                  <a:pt x="3211" y="57"/>
                  <a:pt x="3226" y="133"/>
                </a:cubicBezTo>
                <a:cubicBezTo>
                  <a:pt x="3315" y="651"/>
                  <a:pt x="3662" y="2623"/>
                  <a:pt x="3781" y="3331"/>
                </a:cubicBezTo>
                <a:cubicBezTo>
                  <a:pt x="3916" y="4114"/>
                  <a:pt x="4154" y="4272"/>
                  <a:pt x="5214" y="4489"/>
                </a:cubicBezTo>
                <a:cubicBezTo>
                  <a:pt x="5304" y="4508"/>
                  <a:pt x="5363" y="4556"/>
                  <a:pt x="5378" y="4613"/>
                </a:cubicBezTo>
                <a:cubicBezTo>
                  <a:pt x="5482" y="5094"/>
                  <a:pt x="5974" y="5348"/>
                  <a:pt x="6512" y="5385"/>
                </a:cubicBezTo>
                <a:cubicBezTo>
                  <a:pt x="6632" y="5395"/>
                  <a:pt x="6722" y="5460"/>
                  <a:pt x="6722" y="5536"/>
                </a:cubicBezTo>
                <a:cubicBezTo>
                  <a:pt x="6692" y="10799"/>
                  <a:pt x="5678" y="13508"/>
                  <a:pt x="5051" y="14564"/>
                </a:cubicBezTo>
                <a:cubicBezTo>
                  <a:pt x="5006" y="14640"/>
                  <a:pt x="4887" y="14697"/>
                  <a:pt x="4752" y="14697"/>
                </a:cubicBezTo>
                <a:lnTo>
                  <a:pt x="4468" y="14697"/>
                </a:lnTo>
                <a:cubicBezTo>
                  <a:pt x="4139" y="14697"/>
                  <a:pt x="3872" y="14846"/>
                  <a:pt x="3842" y="15053"/>
                </a:cubicBezTo>
                <a:cubicBezTo>
                  <a:pt x="3767" y="15497"/>
                  <a:pt x="3511" y="16271"/>
                  <a:pt x="2675" y="16828"/>
                </a:cubicBezTo>
                <a:cubicBezTo>
                  <a:pt x="1420" y="17648"/>
                  <a:pt x="0" y="18148"/>
                  <a:pt x="0" y="19092"/>
                </a:cubicBezTo>
                <a:cubicBezTo>
                  <a:pt x="0" y="19488"/>
                  <a:pt x="567" y="19837"/>
                  <a:pt x="836" y="19979"/>
                </a:cubicBezTo>
                <a:cubicBezTo>
                  <a:pt x="910" y="20017"/>
                  <a:pt x="910" y="20092"/>
                  <a:pt x="836" y="20120"/>
                </a:cubicBezTo>
                <a:lnTo>
                  <a:pt x="359" y="20356"/>
                </a:lnTo>
                <a:cubicBezTo>
                  <a:pt x="135" y="20469"/>
                  <a:pt x="0" y="20637"/>
                  <a:pt x="0" y="20816"/>
                </a:cubicBezTo>
                <a:lnTo>
                  <a:pt x="0" y="21373"/>
                </a:lnTo>
                <a:cubicBezTo>
                  <a:pt x="0" y="21496"/>
                  <a:pt x="165" y="21600"/>
                  <a:pt x="359" y="21600"/>
                </a:cubicBezTo>
                <a:lnTo>
                  <a:pt x="21245" y="21600"/>
                </a:lnTo>
                <a:cubicBezTo>
                  <a:pt x="21439" y="21600"/>
                  <a:pt x="21600" y="21496"/>
                  <a:pt x="21600" y="21373"/>
                </a:cubicBezTo>
                <a:lnTo>
                  <a:pt x="21600" y="20816"/>
                </a:lnTo>
                <a:cubicBezTo>
                  <a:pt x="21540" y="20637"/>
                  <a:pt x="21409" y="20469"/>
                  <a:pt x="21185" y="20356"/>
                </a:cubicBezTo>
                <a:lnTo>
                  <a:pt x="20704" y="20120"/>
                </a:lnTo>
                <a:cubicBezTo>
                  <a:pt x="20629" y="20083"/>
                  <a:pt x="20629" y="20017"/>
                  <a:pt x="20704" y="19979"/>
                </a:cubicBezTo>
                <a:cubicBezTo>
                  <a:pt x="20973" y="19828"/>
                  <a:pt x="21544" y="19478"/>
                  <a:pt x="21544" y="19092"/>
                </a:cubicBezTo>
                <a:cubicBezTo>
                  <a:pt x="21544" y="18148"/>
                  <a:pt x="20124" y="17648"/>
                  <a:pt x="18869" y="16828"/>
                </a:cubicBezTo>
                <a:cubicBezTo>
                  <a:pt x="18033" y="16271"/>
                  <a:pt x="17777" y="15497"/>
                  <a:pt x="17702" y="15053"/>
                </a:cubicBezTo>
                <a:cubicBezTo>
                  <a:pt x="17672" y="14855"/>
                  <a:pt x="17390" y="14697"/>
                  <a:pt x="17076" y="14697"/>
                </a:cubicBezTo>
                <a:lnTo>
                  <a:pt x="16792" y="14697"/>
                </a:lnTo>
                <a:cubicBezTo>
                  <a:pt x="16657" y="14697"/>
                  <a:pt x="16538" y="14649"/>
                  <a:pt x="16493" y="14564"/>
                </a:cubicBezTo>
                <a:cubicBezTo>
                  <a:pt x="15866" y="13508"/>
                  <a:pt x="14867" y="10789"/>
                  <a:pt x="14822" y="5536"/>
                </a:cubicBezTo>
                <a:cubicBezTo>
                  <a:pt x="14822" y="5460"/>
                  <a:pt x="14908" y="5395"/>
                  <a:pt x="15027" y="5385"/>
                </a:cubicBezTo>
                <a:cubicBezTo>
                  <a:pt x="15565" y="5348"/>
                  <a:pt x="16062" y="5094"/>
                  <a:pt x="16166" y="4613"/>
                </a:cubicBezTo>
                <a:cubicBezTo>
                  <a:pt x="16181" y="4556"/>
                  <a:pt x="16240" y="4508"/>
                  <a:pt x="16330" y="4489"/>
                </a:cubicBezTo>
                <a:cubicBezTo>
                  <a:pt x="17390" y="4282"/>
                  <a:pt x="17628" y="4123"/>
                  <a:pt x="17763" y="3331"/>
                </a:cubicBezTo>
                <a:cubicBezTo>
                  <a:pt x="17882" y="2623"/>
                  <a:pt x="18224" y="651"/>
                  <a:pt x="18314" y="133"/>
                </a:cubicBezTo>
                <a:cubicBezTo>
                  <a:pt x="18328" y="67"/>
                  <a:pt x="18241" y="0"/>
                  <a:pt x="18136" y="0"/>
                </a:cubicBezTo>
                <a:lnTo>
                  <a:pt x="15970" y="0"/>
                </a:lnTo>
                <a:cubicBezTo>
                  <a:pt x="15866" y="0"/>
                  <a:pt x="15793" y="55"/>
                  <a:pt x="15793" y="112"/>
                </a:cubicBezTo>
                <a:lnTo>
                  <a:pt x="15793" y="1424"/>
                </a:lnTo>
                <a:cubicBezTo>
                  <a:pt x="15793" y="1490"/>
                  <a:pt x="15700" y="1539"/>
                  <a:pt x="15611" y="1539"/>
                </a:cubicBezTo>
                <a:lnTo>
                  <a:pt x="14686" y="1539"/>
                </a:lnTo>
                <a:cubicBezTo>
                  <a:pt x="14582" y="1539"/>
                  <a:pt x="14504" y="1480"/>
                  <a:pt x="14504" y="1424"/>
                </a:cubicBezTo>
                <a:lnTo>
                  <a:pt x="14504" y="112"/>
                </a:lnTo>
                <a:cubicBezTo>
                  <a:pt x="14504" y="46"/>
                  <a:pt x="14416" y="0"/>
                  <a:pt x="14327" y="0"/>
                </a:cubicBezTo>
                <a:lnTo>
                  <a:pt x="7217" y="0"/>
                </a:lnTo>
                <a:cubicBezTo>
                  <a:pt x="7113" y="0"/>
                  <a:pt x="7035" y="55"/>
                  <a:pt x="7035" y="112"/>
                </a:cubicBezTo>
                <a:lnTo>
                  <a:pt x="7035" y="1424"/>
                </a:lnTo>
                <a:cubicBezTo>
                  <a:pt x="7035" y="1490"/>
                  <a:pt x="6947" y="1539"/>
                  <a:pt x="6858" y="1539"/>
                </a:cubicBezTo>
                <a:lnTo>
                  <a:pt x="5933" y="1539"/>
                </a:lnTo>
                <a:cubicBezTo>
                  <a:pt x="5829" y="1539"/>
                  <a:pt x="5751" y="1480"/>
                  <a:pt x="5751" y="1424"/>
                </a:cubicBezTo>
                <a:lnTo>
                  <a:pt x="5751" y="112"/>
                </a:lnTo>
                <a:cubicBezTo>
                  <a:pt x="5751" y="46"/>
                  <a:pt x="5664" y="0"/>
                  <a:pt x="5574" y="0"/>
                </a:cubicBezTo>
                <a:lnTo>
                  <a:pt x="3408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40%"/>
          <p:cNvSpPr txBox="1"/>
          <p:nvPr/>
        </p:nvSpPr>
        <p:spPr>
          <a:xfrm>
            <a:off x="3757525" y="3871802"/>
            <a:ext cx="1266445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40%</a:t>
            </a:r>
          </a:p>
        </p:txBody>
      </p:sp>
      <p:sp>
        <p:nvSpPr>
          <p:cNvPr id="174" name="68%"/>
          <p:cNvSpPr txBox="1"/>
          <p:nvPr/>
        </p:nvSpPr>
        <p:spPr>
          <a:xfrm>
            <a:off x="8901870" y="3871802"/>
            <a:ext cx="1266445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68%</a:t>
            </a:r>
          </a:p>
        </p:txBody>
      </p:sp>
      <p:sp>
        <p:nvSpPr>
          <p:cNvPr id="175" name="88%"/>
          <p:cNvSpPr txBox="1"/>
          <p:nvPr/>
        </p:nvSpPr>
        <p:spPr>
          <a:xfrm>
            <a:off x="14046217" y="3871802"/>
            <a:ext cx="1266445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88%</a:t>
            </a:r>
          </a:p>
        </p:txBody>
      </p:sp>
      <p:sp>
        <p:nvSpPr>
          <p:cNvPr id="176" name="4%"/>
          <p:cNvSpPr txBox="1"/>
          <p:nvPr/>
        </p:nvSpPr>
        <p:spPr>
          <a:xfrm>
            <a:off x="19360030" y="3871802"/>
            <a:ext cx="927508" cy="80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>
              <a:spcBef>
                <a:spcPts val="5900"/>
              </a:spcBef>
              <a:defRPr sz="48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4%</a:t>
            </a:r>
          </a:p>
        </p:txBody>
      </p:sp>
      <p:sp>
        <p:nvSpPr>
          <p:cNvPr id="177" name="Play Chess"/>
          <p:cNvSpPr/>
          <p:nvPr/>
        </p:nvSpPr>
        <p:spPr>
          <a:xfrm>
            <a:off x="2616398" y="6355575"/>
            <a:ext cx="3326186" cy="133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>
              <a:defRPr sz="3200" b="0" i="1"/>
            </a:pPr>
            <a:r>
              <a:t>Play Chess</a:t>
            </a:r>
          </a:p>
        </p:txBody>
      </p:sp>
      <p:sp>
        <p:nvSpPr>
          <p:cNvPr id="178" name="Like Rock Music"/>
          <p:cNvSpPr/>
          <p:nvPr/>
        </p:nvSpPr>
        <p:spPr>
          <a:xfrm>
            <a:off x="7804925" y="6355576"/>
            <a:ext cx="3326187" cy="133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>
              <a:defRPr sz="3200" b="0" i="1"/>
            </a:pPr>
            <a:r>
              <a:t>Like Rock Music</a:t>
            </a:r>
          </a:p>
        </p:txBody>
      </p:sp>
      <p:sp>
        <p:nvSpPr>
          <p:cNvPr id="179" name="Love Nature"/>
          <p:cNvSpPr/>
          <p:nvPr/>
        </p:nvSpPr>
        <p:spPr>
          <a:xfrm>
            <a:off x="13016345" y="6355576"/>
            <a:ext cx="3326186" cy="133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>
              <a:defRPr sz="3200" b="0" i="1"/>
            </a:pPr>
            <a:r>
              <a:t>Love Nature</a:t>
            </a:r>
          </a:p>
        </p:txBody>
      </p:sp>
      <p:sp>
        <p:nvSpPr>
          <p:cNvPr id="180" name="Eat Fast Food"/>
          <p:cNvSpPr/>
          <p:nvPr/>
        </p:nvSpPr>
        <p:spPr>
          <a:xfrm>
            <a:off x="18160691" y="6355576"/>
            <a:ext cx="3326186" cy="1330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>
              <a:defRPr sz="3200" b="0" i="1"/>
            </a:pPr>
            <a:r>
              <a:t>Eat Fast Food</a:t>
            </a:r>
          </a:p>
        </p:txBody>
      </p:sp>
      <p:sp>
        <p:nvSpPr>
          <p:cNvPr id="181" name="Line"/>
          <p:cNvSpPr/>
          <p:nvPr/>
        </p:nvSpPr>
        <p:spPr>
          <a:xfrm>
            <a:off x="2571060" y="8586970"/>
            <a:ext cx="19241880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arket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Market Overview</a:t>
            </a:r>
          </a:p>
        </p:txBody>
      </p:sp>
      <p:sp>
        <p:nvSpPr>
          <p:cNvPr id="184" name="Circle"/>
          <p:cNvSpPr/>
          <p:nvPr/>
        </p:nvSpPr>
        <p:spPr>
          <a:xfrm>
            <a:off x="2489103" y="4350598"/>
            <a:ext cx="7361702" cy="7361702"/>
          </a:xfrm>
          <a:prstGeom prst="ellipse">
            <a:avLst/>
          </a:prstGeom>
          <a:solidFill>
            <a:srgbClr val="929292">
              <a:alpha val="4628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Oval"/>
          <p:cNvSpPr/>
          <p:nvPr/>
        </p:nvSpPr>
        <p:spPr>
          <a:xfrm>
            <a:off x="3542323" y="6402849"/>
            <a:ext cx="5255261" cy="5285526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Oval"/>
          <p:cNvSpPr/>
          <p:nvPr/>
        </p:nvSpPr>
        <p:spPr>
          <a:xfrm>
            <a:off x="4570163" y="8485302"/>
            <a:ext cx="3199583" cy="321800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TAM…"/>
          <p:cNvSpPr txBox="1"/>
          <p:nvPr/>
        </p:nvSpPr>
        <p:spPr>
          <a:xfrm>
            <a:off x="11411604" y="6245462"/>
            <a:ext cx="1685316" cy="2596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5300"/>
            </a:pPr>
            <a:r>
              <a:t>TAM</a:t>
            </a:r>
          </a:p>
          <a:p>
            <a:pPr algn="r">
              <a:defRPr sz="5300"/>
            </a:pPr>
            <a:r>
              <a:t>SAM</a:t>
            </a:r>
          </a:p>
          <a:p>
            <a:pPr algn="r">
              <a:defRPr sz="5300"/>
            </a:pPr>
            <a:r>
              <a:t>SOM</a:t>
            </a:r>
          </a:p>
        </p:txBody>
      </p:sp>
      <p:sp>
        <p:nvSpPr>
          <p:cNvPr id="188" name="28M"/>
          <p:cNvSpPr txBox="1"/>
          <p:nvPr/>
        </p:nvSpPr>
        <p:spPr>
          <a:xfrm>
            <a:off x="5433309" y="9634168"/>
            <a:ext cx="1473290" cy="920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FFFFFF"/>
                </a:solidFill>
              </a:defRPr>
            </a:lvl1pPr>
          </a:lstStyle>
          <a:p>
            <a:r>
              <a:t>28M</a:t>
            </a:r>
          </a:p>
        </p:txBody>
      </p:sp>
      <p:sp>
        <p:nvSpPr>
          <p:cNvPr id="189" name="642M"/>
          <p:cNvSpPr txBox="1"/>
          <p:nvPr/>
        </p:nvSpPr>
        <p:spPr>
          <a:xfrm>
            <a:off x="5246187" y="7159862"/>
            <a:ext cx="1847534" cy="92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FFFFFF"/>
                </a:solidFill>
              </a:defRPr>
            </a:lvl1pPr>
          </a:lstStyle>
          <a:p>
            <a:r>
              <a:t>642M</a:t>
            </a:r>
          </a:p>
        </p:txBody>
      </p:sp>
      <p:sp>
        <p:nvSpPr>
          <p:cNvPr id="190" name="2.8B"/>
          <p:cNvSpPr txBox="1"/>
          <p:nvPr/>
        </p:nvSpPr>
        <p:spPr>
          <a:xfrm>
            <a:off x="5408067" y="4939555"/>
            <a:ext cx="1523773" cy="920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>
                <a:solidFill>
                  <a:srgbClr val="FFFFFF"/>
                </a:solidFill>
              </a:defRPr>
            </a:lvl1pPr>
          </a:lstStyle>
          <a:p>
            <a:r>
              <a:t>2.8B</a:t>
            </a:r>
          </a:p>
        </p:txBody>
      </p:sp>
      <p:sp>
        <p:nvSpPr>
          <p:cNvPr id="191" name="Total Addressable Market…"/>
          <p:cNvSpPr txBox="1"/>
          <p:nvPr/>
        </p:nvSpPr>
        <p:spPr>
          <a:xfrm>
            <a:off x="13374844" y="6340034"/>
            <a:ext cx="8264868" cy="2407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5300" b="0" i="1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Total Addressable Market </a:t>
            </a:r>
          </a:p>
          <a:p>
            <a:pPr algn="l">
              <a:defRPr sz="5300" b="0" i="1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Serviceable Available Market</a:t>
            </a:r>
          </a:p>
          <a:p>
            <a:pPr algn="l">
              <a:defRPr sz="5300" b="0" i="1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Serviceable Obtainable Market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mpetition &amp; Differenti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Competition &amp; Differentiation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843789" y="4797144"/>
            <a:ext cx="8672802" cy="5654848"/>
            <a:chOff x="0" y="0"/>
            <a:chExt cx="8672800" cy="5654846"/>
          </a:xfrm>
        </p:grpSpPr>
        <p:sp>
          <p:nvSpPr>
            <p:cNvPr id="194" name="Line"/>
            <p:cNvSpPr/>
            <p:nvPr/>
          </p:nvSpPr>
          <p:spPr>
            <a:xfrm>
              <a:off x="0" y="2827423"/>
              <a:ext cx="86728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 flipV="1">
              <a:off x="4336400" y="0"/>
              <a:ext cx="1" cy="5654847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" name="Circle"/>
            <p:cNvSpPr/>
            <p:nvPr/>
          </p:nvSpPr>
          <p:spPr>
            <a:xfrm>
              <a:off x="7363080" y="329148"/>
              <a:ext cx="756668" cy="75666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" name="Circle"/>
            <p:cNvSpPr/>
            <p:nvPr/>
          </p:nvSpPr>
          <p:spPr>
            <a:xfrm>
              <a:off x="3062446" y="3414922"/>
              <a:ext cx="377234" cy="37723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" name="Circle"/>
            <p:cNvSpPr/>
            <p:nvPr/>
          </p:nvSpPr>
          <p:spPr>
            <a:xfrm>
              <a:off x="1380393" y="2888366"/>
              <a:ext cx="377234" cy="37723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Circle"/>
            <p:cNvSpPr/>
            <p:nvPr/>
          </p:nvSpPr>
          <p:spPr>
            <a:xfrm>
              <a:off x="3749895" y="2259424"/>
              <a:ext cx="377233" cy="37723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0" name="Circle"/>
            <p:cNvSpPr/>
            <p:nvPr/>
          </p:nvSpPr>
          <p:spPr>
            <a:xfrm>
              <a:off x="2038588" y="1513471"/>
              <a:ext cx="377233" cy="377233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Circle"/>
            <p:cNvSpPr/>
            <p:nvPr/>
          </p:nvSpPr>
          <p:spPr>
            <a:xfrm>
              <a:off x="6090142" y="4468034"/>
              <a:ext cx="377234" cy="377233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" name="Circle"/>
            <p:cNvSpPr/>
            <p:nvPr/>
          </p:nvSpPr>
          <p:spPr>
            <a:xfrm>
              <a:off x="7699063" y="3283283"/>
              <a:ext cx="377234" cy="377234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" name="Circle"/>
            <p:cNvSpPr/>
            <p:nvPr/>
          </p:nvSpPr>
          <p:spPr>
            <a:xfrm>
              <a:off x="4545673" y="2888366"/>
              <a:ext cx="377234" cy="377234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" name="Circle"/>
            <p:cNvSpPr/>
            <p:nvPr/>
          </p:nvSpPr>
          <p:spPr>
            <a:xfrm>
              <a:off x="3589114" y="518865"/>
              <a:ext cx="377233" cy="377234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" name="Circle"/>
            <p:cNvSpPr/>
            <p:nvPr/>
          </p:nvSpPr>
          <p:spPr>
            <a:xfrm>
              <a:off x="5727084" y="4011483"/>
              <a:ext cx="377234" cy="377234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Circle"/>
            <p:cNvSpPr/>
            <p:nvPr/>
          </p:nvSpPr>
          <p:spPr>
            <a:xfrm>
              <a:off x="1622526" y="4758747"/>
              <a:ext cx="377233" cy="377234"/>
            </a:xfrm>
            <a:prstGeom prst="ellipse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08" name="COMPANY"/>
          <p:cNvSpPr txBox="1"/>
          <p:nvPr/>
        </p:nvSpPr>
        <p:spPr>
          <a:xfrm>
            <a:off x="7397624" y="4750999"/>
            <a:ext cx="206197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COMPANY</a:t>
            </a:r>
          </a:p>
        </p:txBody>
      </p:sp>
      <p:sp>
        <p:nvSpPr>
          <p:cNvPr id="209" name="Gift"/>
          <p:cNvSpPr/>
          <p:nvPr/>
        </p:nvSpPr>
        <p:spPr>
          <a:xfrm>
            <a:off x="14510053" y="5069189"/>
            <a:ext cx="1157730" cy="1365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9366" y="0"/>
                  <a:pt x="8196" y="977"/>
                  <a:pt x="8164" y="2187"/>
                </a:cubicBezTo>
                <a:cubicBezTo>
                  <a:pt x="7271" y="1693"/>
                  <a:pt x="6060" y="1770"/>
                  <a:pt x="5266" y="2427"/>
                </a:cubicBezTo>
                <a:cubicBezTo>
                  <a:pt x="4820" y="2796"/>
                  <a:pt x="4570" y="3288"/>
                  <a:pt x="4562" y="3816"/>
                </a:cubicBezTo>
                <a:cubicBezTo>
                  <a:pt x="4555" y="4344"/>
                  <a:pt x="4789" y="4843"/>
                  <a:pt x="5224" y="5221"/>
                </a:cubicBezTo>
                <a:cubicBezTo>
                  <a:pt x="5498" y="5460"/>
                  <a:pt x="5856" y="5665"/>
                  <a:pt x="6249" y="5839"/>
                </a:cubicBezTo>
                <a:cubicBezTo>
                  <a:pt x="4508" y="5606"/>
                  <a:pt x="2878" y="5234"/>
                  <a:pt x="1483" y="4723"/>
                </a:cubicBezTo>
                <a:lnTo>
                  <a:pt x="1051" y="5568"/>
                </a:lnTo>
                <a:cubicBezTo>
                  <a:pt x="3664" y="6525"/>
                  <a:pt x="7127" y="7053"/>
                  <a:pt x="10801" y="7053"/>
                </a:cubicBezTo>
                <a:cubicBezTo>
                  <a:pt x="14475" y="7053"/>
                  <a:pt x="17936" y="6525"/>
                  <a:pt x="20549" y="5568"/>
                </a:cubicBezTo>
                <a:lnTo>
                  <a:pt x="20119" y="4723"/>
                </a:lnTo>
                <a:cubicBezTo>
                  <a:pt x="18724" y="5234"/>
                  <a:pt x="17092" y="5606"/>
                  <a:pt x="15351" y="5839"/>
                </a:cubicBezTo>
                <a:cubicBezTo>
                  <a:pt x="15744" y="5665"/>
                  <a:pt x="16104" y="5460"/>
                  <a:pt x="16378" y="5221"/>
                </a:cubicBezTo>
                <a:cubicBezTo>
                  <a:pt x="16813" y="4843"/>
                  <a:pt x="17047" y="4344"/>
                  <a:pt x="17040" y="3816"/>
                </a:cubicBezTo>
                <a:cubicBezTo>
                  <a:pt x="17032" y="3288"/>
                  <a:pt x="16782" y="2796"/>
                  <a:pt x="16336" y="2427"/>
                </a:cubicBezTo>
                <a:cubicBezTo>
                  <a:pt x="15542" y="1770"/>
                  <a:pt x="14331" y="1693"/>
                  <a:pt x="13438" y="2187"/>
                </a:cubicBezTo>
                <a:cubicBezTo>
                  <a:pt x="13406" y="977"/>
                  <a:pt x="12236" y="0"/>
                  <a:pt x="10801" y="0"/>
                </a:cubicBezTo>
                <a:close/>
                <a:moveTo>
                  <a:pt x="10801" y="862"/>
                </a:moveTo>
                <a:cubicBezTo>
                  <a:pt x="11695" y="862"/>
                  <a:pt x="12421" y="1480"/>
                  <a:pt x="12421" y="2238"/>
                </a:cubicBezTo>
                <a:cubicBezTo>
                  <a:pt x="12421" y="3233"/>
                  <a:pt x="11465" y="4664"/>
                  <a:pt x="10801" y="5507"/>
                </a:cubicBezTo>
                <a:cubicBezTo>
                  <a:pt x="10137" y="4664"/>
                  <a:pt x="9179" y="3233"/>
                  <a:pt x="9179" y="2238"/>
                </a:cubicBezTo>
                <a:cubicBezTo>
                  <a:pt x="9179" y="1480"/>
                  <a:pt x="9907" y="862"/>
                  <a:pt x="10801" y="862"/>
                </a:cubicBezTo>
                <a:close/>
                <a:moveTo>
                  <a:pt x="6908" y="2787"/>
                </a:moveTo>
                <a:cubicBezTo>
                  <a:pt x="7240" y="2790"/>
                  <a:pt x="7550" y="2904"/>
                  <a:pt x="7782" y="3105"/>
                </a:cubicBezTo>
                <a:cubicBezTo>
                  <a:pt x="8413" y="3654"/>
                  <a:pt x="8808" y="4852"/>
                  <a:pt x="9002" y="5677"/>
                </a:cubicBezTo>
                <a:cubicBezTo>
                  <a:pt x="8035" y="5492"/>
                  <a:pt x="6633" y="5127"/>
                  <a:pt x="6001" y="4578"/>
                </a:cubicBezTo>
                <a:cubicBezTo>
                  <a:pt x="5770" y="4376"/>
                  <a:pt x="5644" y="4110"/>
                  <a:pt x="5648" y="3828"/>
                </a:cubicBezTo>
                <a:cubicBezTo>
                  <a:pt x="5652" y="3547"/>
                  <a:pt x="5786" y="3283"/>
                  <a:pt x="6024" y="3087"/>
                </a:cubicBezTo>
                <a:cubicBezTo>
                  <a:pt x="6261" y="2890"/>
                  <a:pt x="6577" y="2784"/>
                  <a:pt x="6908" y="2787"/>
                </a:cubicBezTo>
                <a:close/>
                <a:moveTo>
                  <a:pt x="14710" y="2787"/>
                </a:moveTo>
                <a:cubicBezTo>
                  <a:pt x="15023" y="2787"/>
                  <a:pt x="15337" y="2887"/>
                  <a:pt x="15578" y="3087"/>
                </a:cubicBezTo>
                <a:cubicBezTo>
                  <a:pt x="16069" y="3493"/>
                  <a:pt x="16077" y="4162"/>
                  <a:pt x="15599" y="4578"/>
                </a:cubicBezTo>
                <a:cubicBezTo>
                  <a:pt x="14968" y="5126"/>
                  <a:pt x="13566" y="5492"/>
                  <a:pt x="12598" y="5677"/>
                </a:cubicBezTo>
                <a:cubicBezTo>
                  <a:pt x="12792" y="4852"/>
                  <a:pt x="13190" y="3653"/>
                  <a:pt x="13820" y="3105"/>
                </a:cubicBezTo>
                <a:cubicBezTo>
                  <a:pt x="14063" y="2894"/>
                  <a:pt x="14387" y="2787"/>
                  <a:pt x="14710" y="2787"/>
                </a:cubicBezTo>
                <a:close/>
                <a:moveTo>
                  <a:pt x="0" y="7578"/>
                </a:moveTo>
                <a:lnTo>
                  <a:pt x="0" y="11099"/>
                </a:lnTo>
                <a:lnTo>
                  <a:pt x="9229" y="11099"/>
                </a:lnTo>
                <a:lnTo>
                  <a:pt x="9229" y="7578"/>
                </a:lnTo>
                <a:lnTo>
                  <a:pt x="0" y="7578"/>
                </a:lnTo>
                <a:close/>
                <a:moveTo>
                  <a:pt x="12371" y="7578"/>
                </a:moveTo>
                <a:lnTo>
                  <a:pt x="12371" y="11099"/>
                </a:lnTo>
                <a:lnTo>
                  <a:pt x="21600" y="11099"/>
                </a:lnTo>
                <a:lnTo>
                  <a:pt x="21600" y="7578"/>
                </a:lnTo>
                <a:lnTo>
                  <a:pt x="12371" y="7578"/>
                </a:lnTo>
                <a:close/>
                <a:moveTo>
                  <a:pt x="943" y="11779"/>
                </a:moveTo>
                <a:lnTo>
                  <a:pt x="943" y="21600"/>
                </a:lnTo>
                <a:lnTo>
                  <a:pt x="9229" y="21600"/>
                </a:lnTo>
                <a:lnTo>
                  <a:pt x="9229" y="11779"/>
                </a:lnTo>
                <a:lnTo>
                  <a:pt x="943" y="11779"/>
                </a:lnTo>
                <a:close/>
                <a:moveTo>
                  <a:pt x="12371" y="11779"/>
                </a:moveTo>
                <a:lnTo>
                  <a:pt x="12371" y="21600"/>
                </a:lnTo>
                <a:lnTo>
                  <a:pt x="20657" y="21600"/>
                </a:lnTo>
                <a:lnTo>
                  <a:pt x="20657" y="11779"/>
                </a:lnTo>
                <a:lnTo>
                  <a:pt x="12371" y="117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12" name="Group"/>
          <p:cNvGrpSpPr/>
          <p:nvPr/>
        </p:nvGrpSpPr>
        <p:grpSpPr>
          <a:xfrm rot="2700000">
            <a:off x="14334028" y="7021615"/>
            <a:ext cx="1509781" cy="1526970"/>
            <a:chOff x="0" y="0"/>
            <a:chExt cx="1509779" cy="1526969"/>
          </a:xfrm>
        </p:grpSpPr>
        <p:sp>
          <p:nvSpPr>
            <p:cNvPr id="210" name="Hammer"/>
            <p:cNvSpPr/>
            <p:nvPr/>
          </p:nvSpPr>
          <p:spPr>
            <a:xfrm>
              <a:off x="398029" y="0"/>
              <a:ext cx="739122" cy="1526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95" extrusionOk="0">
                  <a:moveTo>
                    <a:pt x="12161" y="5"/>
                  </a:moveTo>
                  <a:cubicBezTo>
                    <a:pt x="7931" y="77"/>
                    <a:pt x="3428" y="850"/>
                    <a:pt x="31" y="3980"/>
                  </a:cubicBezTo>
                  <a:cubicBezTo>
                    <a:pt x="-96" y="4097"/>
                    <a:pt x="199" y="4215"/>
                    <a:pt x="410" y="4130"/>
                  </a:cubicBezTo>
                  <a:cubicBezTo>
                    <a:pt x="2319" y="3363"/>
                    <a:pt x="4025" y="2246"/>
                    <a:pt x="6056" y="2246"/>
                  </a:cubicBezTo>
                  <a:cubicBezTo>
                    <a:pt x="8156" y="2246"/>
                    <a:pt x="8496" y="3611"/>
                    <a:pt x="8496" y="3611"/>
                  </a:cubicBezTo>
                  <a:lnTo>
                    <a:pt x="9038" y="3611"/>
                  </a:lnTo>
                  <a:lnTo>
                    <a:pt x="9038" y="9084"/>
                  </a:lnTo>
                  <a:cubicBezTo>
                    <a:pt x="8731" y="9095"/>
                    <a:pt x="8451" y="9190"/>
                    <a:pt x="8382" y="9337"/>
                  </a:cubicBezTo>
                  <a:cubicBezTo>
                    <a:pt x="7788" y="10594"/>
                    <a:pt x="8323" y="14242"/>
                    <a:pt x="8323" y="16546"/>
                  </a:cubicBezTo>
                  <a:cubicBezTo>
                    <a:pt x="8323" y="18416"/>
                    <a:pt x="8011" y="20381"/>
                    <a:pt x="7864" y="21200"/>
                  </a:cubicBezTo>
                  <a:cubicBezTo>
                    <a:pt x="7827" y="21413"/>
                    <a:pt x="8169" y="21595"/>
                    <a:pt x="8607" y="21595"/>
                  </a:cubicBezTo>
                  <a:lnTo>
                    <a:pt x="12682" y="21595"/>
                  </a:lnTo>
                  <a:cubicBezTo>
                    <a:pt x="13120" y="21595"/>
                    <a:pt x="13466" y="21413"/>
                    <a:pt x="13428" y="21200"/>
                  </a:cubicBezTo>
                  <a:cubicBezTo>
                    <a:pt x="13282" y="20381"/>
                    <a:pt x="12970" y="18416"/>
                    <a:pt x="12970" y="16546"/>
                  </a:cubicBezTo>
                  <a:cubicBezTo>
                    <a:pt x="12970" y="14242"/>
                    <a:pt x="13504" y="10594"/>
                    <a:pt x="12911" y="9337"/>
                  </a:cubicBezTo>
                  <a:cubicBezTo>
                    <a:pt x="12842" y="9190"/>
                    <a:pt x="12561" y="9095"/>
                    <a:pt x="12255" y="9084"/>
                  </a:cubicBezTo>
                  <a:lnTo>
                    <a:pt x="12255" y="3611"/>
                  </a:lnTo>
                  <a:lnTo>
                    <a:pt x="12796" y="3611"/>
                  </a:lnTo>
                  <a:cubicBezTo>
                    <a:pt x="12796" y="3611"/>
                    <a:pt x="13547" y="2180"/>
                    <a:pt x="15941" y="2180"/>
                  </a:cubicBezTo>
                  <a:cubicBezTo>
                    <a:pt x="18334" y="2180"/>
                    <a:pt x="18630" y="2608"/>
                    <a:pt x="18630" y="2608"/>
                  </a:cubicBezTo>
                  <a:lnTo>
                    <a:pt x="21504" y="2608"/>
                  </a:lnTo>
                  <a:lnTo>
                    <a:pt x="21504" y="353"/>
                  </a:lnTo>
                  <a:lnTo>
                    <a:pt x="18592" y="353"/>
                  </a:lnTo>
                  <a:cubicBezTo>
                    <a:pt x="18592" y="353"/>
                    <a:pt x="16383" y="1518"/>
                    <a:pt x="13952" y="14"/>
                  </a:cubicBezTo>
                  <a:cubicBezTo>
                    <a:pt x="13363" y="0"/>
                    <a:pt x="12765" y="-5"/>
                    <a:pt x="12161" y="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Wrench"/>
            <p:cNvSpPr/>
            <p:nvPr/>
          </p:nvSpPr>
          <p:spPr>
            <a:xfrm rot="16200000">
              <a:off x="538892" y="46694"/>
              <a:ext cx="431996" cy="1509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089" extrusionOk="0">
                  <a:moveTo>
                    <a:pt x="10495" y="1"/>
                  </a:moveTo>
                  <a:cubicBezTo>
                    <a:pt x="5537" y="237"/>
                    <a:pt x="2663" y="1178"/>
                    <a:pt x="1749" y="2267"/>
                  </a:cubicBezTo>
                  <a:cubicBezTo>
                    <a:pt x="1263" y="2301"/>
                    <a:pt x="679" y="2339"/>
                    <a:pt x="433" y="2354"/>
                  </a:cubicBezTo>
                  <a:cubicBezTo>
                    <a:pt x="-23" y="2381"/>
                    <a:pt x="-170" y="2869"/>
                    <a:pt x="241" y="2922"/>
                  </a:cubicBezTo>
                  <a:cubicBezTo>
                    <a:pt x="457" y="2950"/>
                    <a:pt x="979" y="3018"/>
                    <a:pt x="1429" y="3077"/>
                  </a:cubicBezTo>
                  <a:cubicBezTo>
                    <a:pt x="1447" y="3792"/>
                    <a:pt x="2245" y="4513"/>
                    <a:pt x="3787" y="5096"/>
                  </a:cubicBezTo>
                  <a:cubicBezTo>
                    <a:pt x="6520" y="6130"/>
                    <a:pt x="7537" y="7410"/>
                    <a:pt x="7537" y="8611"/>
                  </a:cubicBezTo>
                  <a:cubicBezTo>
                    <a:pt x="7537" y="9390"/>
                    <a:pt x="5738" y="18573"/>
                    <a:pt x="5738" y="19703"/>
                  </a:cubicBezTo>
                  <a:cubicBezTo>
                    <a:pt x="5738" y="21590"/>
                    <a:pt x="15503" y="21512"/>
                    <a:pt x="15503" y="19703"/>
                  </a:cubicBezTo>
                  <a:cubicBezTo>
                    <a:pt x="15503" y="18645"/>
                    <a:pt x="14559" y="11348"/>
                    <a:pt x="14559" y="8655"/>
                  </a:cubicBezTo>
                  <a:cubicBezTo>
                    <a:pt x="14559" y="6354"/>
                    <a:pt x="19684" y="4736"/>
                    <a:pt x="21238" y="4314"/>
                  </a:cubicBezTo>
                  <a:cubicBezTo>
                    <a:pt x="21430" y="4262"/>
                    <a:pt x="21367" y="4172"/>
                    <a:pt x="21122" y="4143"/>
                  </a:cubicBezTo>
                  <a:lnTo>
                    <a:pt x="8981" y="2738"/>
                  </a:lnTo>
                  <a:lnTo>
                    <a:pt x="7956" y="2069"/>
                  </a:lnTo>
                  <a:cubicBezTo>
                    <a:pt x="7956" y="2069"/>
                    <a:pt x="9739" y="792"/>
                    <a:pt x="10809" y="114"/>
                  </a:cubicBezTo>
                  <a:cubicBezTo>
                    <a:pt x="10903" y="55"/>
                    <a:pt x="10723" y="-10"/>
                    <a:pt x="10495" y="1"/>
                  </a:cubicBezTo>
                  <a:close/>
                  <a:moveTo>
                    <a:pt x="15555" y="549"/>
                  </a:moveTo>
                  <a:cubicBezTo>
                    <a:pt x="15455" y="559"/>
                    <a:pt x="15369" y="582"/>
                    <a:pt x="15322" y="611"/>
                  </a:cubicBezTo>
                  <a:cubicBezTo>
                    <a:pt x="14260" y="1278"/>
                    <a:pt x="12673" y="2415"/>
                    <a:pt x="12673" y="2415"/>
                  </a:cubicBezTo>
                  <a:lnTo>
                    <a:pt x="13511" y="3001"/>
                  </a:lnTo>
                  <a:lnTo>
                    <a:pt x="17977" y="3519"/>
                  </a:lnTo>
                  <a:cubicBezTo>
                    <a:pt x="18982" y="1431"/>
                    <a:pt x="16932" y="699"/>
                    <a:pt x="15869" y="554"/>
                  </a:cubicBezTo>
                  <a:cubicBezTo>
                    <a:pt x="15765" y="540"/>
                    <a:pt x="15655" y="539"/>
                    <a:pt x="15555" y="549"/>
                  </a:cubicBezTo>
                  <a:close/>
                  <a:moveTo>
                    <a:pt x="8899" y="4831"/>
                  </a:moveTo>
                  <a:cubicBezTo>
                    <a:pt x="8932" y="4832"/>
                    <a:pt x="8962" y="4838"/>
                    <a:pt x="8969" y="4849"/>
                  </a:cubicBezTo>
                  <a:lnTo>
                    <a:pt x="9190" y="5208"/>
                  </a:lnTo>
                  <a:cubicBezTo>
                    <a:pt x="9224" y="5263"/>
                    <a:pt x="9450" y="5291"/>
                    <a:pt x="9610" y="5257"/>
                  </a:cubicBezTo>
                  <a:lnTo>
                    <a:pt x="10553" y="5058"/>
                  </a:lnTo>
                  <a:cubicBezTo>
                    <a:pt x="10713" y="5025"/>
                    <a:pt x="10944" y="5050"/>
                    <a:pt x="10978" y="5106"/>
                  </a:cubicBezTo>
                  <a:lnTo>
                    <a:pt x="11176" y="5433"/>
                  </a:lnTo>
                  <a:cubicBezTo>
                    <a:pt x="11210" y="5489"/>
                    <a:pt x="11442" y="5514"/>
                    <a:pt x="11601" y="5481"/>
                  </a:cubicBezTo>
                  <a:lnTo>
                    <a:pt x="12544" y="5283"/>
                  </a:lnTo>
                  <a:cubicBezTo>
                    <a:pt x="12704" y="5250"/>
                    <a:pt x="12930" y="5276"/>
                    <a:pt x="12964" y="5331"/>
                  </a:cubicBezTo>
                  <a:lnTo>
                    <a:pt x="13168" y="5659"/>
                  </a:lnTo>
                  <a:cubicBezTo>
                    <a:pt x="13201" y="5714"/>
                    <a:pt x="13427" y="5740"/>
                    <a:pt x="13587" y="5706"/>
                  </a:cubicBezTo>
                  <a:lnTo>
                    <a:pt x="14623" y="5489"/>
                  </a:lnTo>
                  <a:cubicBezTo>
                    <a:pt x="14688" y="5476"/>
                    <a:pt x="14776" y="5494"/>
                    <a:pt x="14746" y="5516"/>
                  </a:cubicBezTo>
                  <a:lnTo>
                    <a:pt x="14134" y="5948"/>
                  </a:lnTo>
                  <a:cubicBezTo>
                    <a:pt x="14053" y="6006"/>
                    <a:pt x="13820" y="6034"/>
                    <a:pt x="13616" y="6011"/>
                  </a:cubicBezTo>
                  <a:lnTo>
                    <a:pt x="8422" y="5423"/>
                  </a:lnTo>
                  <a:cubicBezTo>
                    <a:pt x="8218" y="5400"/>
                    <a:pt x="8119" y="5335"/>
                    <a:pt x="8201" y="5277"/>
                  </a:cubicBezTo>
                  <a:lnTo>
                    <a:pt x="8818" y="4844"/>
                  </a:lnTo>
                  <a:cubicBezTo>
                    <a:pt x="8833" y="4833"/>
                    <a:pt x="8866" y="4830"/>
                    <a:pt x="8899" y="4831"/>
                  </a:cubicBezTo>
                  <a:close/>
                  <a:moveTo>
                    <a:pt x="10576" y="18867"/>
                  </a:moveTo>
                  <a:cubicBezTo>
                    <a:pt x="12209" y="18867"/>
                    <a:pt x="13529" y="19241"/>
                    <a:pt x="13529" y="19703"/>
                  </a:cubicBezTo>
                  <a:cubicBezTo>
                    <a:pt x="13529" y="20164"/>
                    <a:pt x="12209" y="20539"/>
                    <a:pt x="10576" y="20539"/>
                  </a:cubicBezTo>
                  <a:cubicBezTo>
                    <a:pt x="8944" y="20539"/>
                    <a:pt x="7618" y="20164"/>
                    <a:pt x="7618" y="19703"/>
                  </a:cubicBezTo>
                  <a:cubicBezTo>
                    <a:pt x="7618" y="19241"/>
                    <a:pt x="8944" y="18867"/>
                    <a:pt x="10576" y="1886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13" name="Microscope"/>
          <p:cNvSpPr/>
          <p:nvPr/>
        </p:nvSpPr>
        <p:spPr>
          <a:xfrm>
            <a:off x="14582812" y="8919729"/>
            <a:ext cx="1012215" cy="1449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Branded Experience…"/>
          <p:cNvSpPr txBox="1">
            <a:spLocks noGrp="1"/>
          </p:cNvSpPr>
          <p:nvPr>
            <p:ph type="body" sz="quarter" idx="1"/>
          </p:nvPr>
        </p:nvSpPr>
        <p:spPr>
          <a:xfrm>
            <a:off x="16740593" y="3149600"/>
            <a:ext cx="5698367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Branded Experience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Additional information</a:t>
            </a:r>
          </a:p>
          <a:p>
            <a:pPr marL="0" indent="0">
              <a:buSzTx/>
              <a:buNone/>
            </a:pPr>
            <a:r>
              <a:t>Custom Built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Additional information</a:t>
            </a:r>
          </a:p>
          <a:p>
            <a:pPr marL="0" indent="0">
              <a:buSzTx/>
              <a:buNone/>
            </a:pPr>
            <a:r>
              <a:t>Science Based</a:t>
            </a:r>
          </a:p>
          <a:p>
            <a:pPr marL="0" indent="0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Additional information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12549701" y="3611525"/>
            <a:ext cx="1" cy="8372550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trong UNIT ECONOM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Strong UNIT ECONOMICS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71" y="2854637"/>
            <a:ext cx="18826458" cy="968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Black Condensed"/>
        <a:ea typeface="Helvetica Neue Black Condensed"/>
        <a:cs typeface="Helvetica Neue Black Condense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Black Condensed"/>
        <a:ea typeface="Helvetica Neue Black Condensed"/>
        <a:cs typeface="Helvetica Neue Black Condense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416</Words>
  <Application>Microsoft Macintosh PowerPoint</Application>
  <PresentationFormat>Custom</PresentationFormat>
  <Paragraphs>120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Helvetica</vt:lpstr>
      <vt:lpstr>Helvetica Neue</vt:lpstr>
      <vt:lpstr>Helvetica Neue Black Condensed</vt:lpstr>
      <vt:lpstr>Helvetica Neue Light</vt:lpstr>
      <vt:lpstr>Helvetica Neue Medium</vt:lpstr>
      <vt:lpstr>Helvetica Neue Thin</vt:lpstr>
      <vt:lpstr>Helvetica Neue UltraLight</vt:lpstr>
      <vt:lpstr>White</vt:lpstr>
      <vt:lpstr>COMPANY NAME</vt:lpstr>
      <vt:lpstr>STORY</vt:lpstr>
      <vt:lpstr>PROBLEM</vt:lpstr>
      <vt:lpstr>Converging Trends</vt:lpstr>
      <vt:lpstr>Solution</vt:lpstr>
      <vt:lpstr>Target Market</vt:lpstr>
      <vt:lpstr>Market Overview</vt:lpstr>
      <vt:lpstr>Competition &amp; Differentiation</vt:lpstr>
      <vt:lpstr>Strong UNIT ECONOMICS</vt:lpstr>
      <vt:lpstr>Incredible TEAM</vt:lpstr>
      <vt:lpstr>GOING FORWARD</vt:lpstr>
      <vt:lpstr>PowerPoint Presentation</vt:lpstr>
      <vt:lpstr>Financials</vt:lpstr>
      <vt:lpstr>Some Thoughts</vt:lpstr>
      <vt:lpstr>Rubric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Napoli, Albert</dc:creator>
  <cp:lastModifiedBy>Napoli, Albert</cp:lastModifiedBy>
  <cp:revision>1</cp:revision>
  <dcterms:created xsi:type="dcterms:W3CDTF">2020-10-07T17:51:14Z</dcterms:created>
  <dcterms:modified xsi:type="dcterms:W3CDTF">2021-10-13T17:37:49Z</dcterms:modified>
</cp:coreProperties>
</file>