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3"/>
          </p:cNvCxnSpPr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84" name="Straight Connector 83"/>
          <p:cNvCxnSpPr>
            <a:endCxn id="48" idx="3"/>
          </p:cNvCxnSpPr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90335" y="2330245"/>
            <a:ext cx="4940710" cy="115037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57483" y="2644873"/>
            <a:ext cx="4940710" cy="115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Backbone Service Provider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138950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2821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6"/>
            <a:endCxn id="2" idx="2"/>
          </p:cNvCxnSpPr>
          <p:nvPr/>
        </p:nvCxnSpPr>
        <p:spPr>
          <a:xfrm flipV="1">
            <a:off x="3492911" y="2905432"/>
            <a:ext cx="297424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  <a:endCxn id="41" idx="2"/>
          </p:cNvCxnSpPr>
          <p:nvPr/>
        </p:nvCxnSpPr>
        <p:spPr>
          <a:xfrm>
            <a:off x="3492911" y="3082413"/>
            <a:ext cx="464572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3" idx="2"/>
          </p:cNvCxnSpPr>
          <p:nvPr/>
        </p:nvCxnSpPr>
        <p:spPr>
          <a:xfrm flipH="1" flipV="1">
            <a:off x="8731045" y="2905432"/>
            <a:ext cx="481776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3" idx="2"/>
            <a:endCxn id="41" idx="6"/>
          </p:cNvCxnSpPr>
          <p:nvPr/>
        </p:nvCxnSpPr>
        <p:spPr>
          <a:xfrm flipH="1">
            <a:off x="8898193" y="3082413"/>
            <a:ext cx="314628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691146" y="3721507"/>
            <a:ext cx="1801765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sp>
        <p:nvSpPr>
          <p:cNvPr id="55" name="Oval 54"/>
          <p:cNvSpPr/>
          <p:nvPr/>
        </p:nvSpPr>
        <p:spPr>
          <a:xfrm>
            <a:off x="9212821" y="3721507"/>
            <a:ext cx="1858301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52" idx="0"/>
            <a:endCxn id="3" idx="3"/>
          </p:cNvCxnSpPr>
          <p:nvPr/>
        </p:nvCxnSpPr>
        <p:spPr>
          <a:xfrm flipV="1">
            <a:off x="2592029" y="3207557"/>
            <a:ext cx="598757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5" idx="0"/>
            <a:endCxn id="43" idx="4"/>
          </p:cNvCxnSpPr>
          <p:nvPr/>
        </p:nvCxnSpPr>
        <p:spPr>
          <a:xfrm flipH="1" flipV="1">
            <a:off x="9389802" y="3259393"/>
            <a:ext cx="752170" cy="46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827203" y="948814"/>
            <a:ext cx="4940710" cy="1150374"/>
          </a:xfrm>
          <a:prstGeom prst="ellipse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Private Cloud Backbone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465437" y="1842216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898189" y="1794380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65" idx="2"/>
          </p:cNvCxnSpPr>
          <p:nvPr/>
        </p:nvCxnSpPr>
        <p:spPr>
          <a:xfrm flipV="1">
            <a:off x="3127886" y="1524001"/>
            <a:ext cx="699317" cy="3598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1"/>
            <a:endCxn id="3" idx="0"/>
          </p:cNvCxnSpPr>
          <p:nvPr/>
        </p:nvCxnSpPr>
        <p:spPr>
          <a:xfrm>
            <a:off x="3127886" y="2569026"/>
            <a:ext cx="188045" cy="3364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5" idx="6"/>
            <a:endCxn id="67" idx="3"/>
          </p:cNvCxnSpPr>
          <p:nvPr/>
        </p:nvCxnSpPr>
        <p:spPr>
          <a:xfrm>
            <a:off x="8767913" y="1524001"/>
            <a:ext cx="792725" cy="3119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1"/>
            <a:endCxn id="43" idx="0"/>
          </p:cNvCxnSpPr>
          <p:nvPr/>
        </p:nvCxnSpPr>
        <p:spPr>
          <a:xfrm flipH="1">
            <a:off x="9389802" y="2521190"/>
            <a:ext cx="170836" cy="384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530464" y="28906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20730" y="28824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4721488"/>
            <a:ext cx="1199438" cy="8469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3087" y="4721488"/>
            <a:ext cx="1199438" cy="846911"/>
          </a:xfrm>
          <a:prstGeom prst="rect">
            <a:avLst/>
          </a:prstGeom>
        </p:spPr>
      </p:pic>
      <p:cxnSp>
        <p:nvCxnSpPr>
          <p:cNvPr id="242" name="Straight Connector 241"/>
          <p:cNvCxnSpPr>
            <a:stCxn id="240" idx="3"/>
            <a:endCxn id="52" idx="4"/>
          </p:cNvCxnSpPr>
          <p:nvPr/>
        </p:nvCxnSpPr>
        <p:spPr>
          <a:xfrm flipV="1">
            <a:off x="2465437" y="4630994"/>
            <a:ext cx="126592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3"/>
            <a:endCxn id="55" idx="4"/>
          </p:cNvCxnSpPr>
          <p:nvPr/>
        </p:nvCxnSpPr>
        <p:spPr>
          <a:xfrm flipH="1" flipV="1">
            <a:off x="10141972" y="4630994"/>
            <a:ext cx="81115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84956" y="4922068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909206" y="4821777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East Coast</a:t>
            </a:r>
          </a:p>
          <a:p>
            <a:pPr algn="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52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</cp:revision>
  <dcterms:created xsi:type="dcterms:W3CDTF">2018-11-06T15:34:59Z</dcterms:created>
  <dcterms:modified xsi:type="dcterms:W3CDTF">2019-02-20T22:58:23Z</dcterms:modified>
</cp:coreProperties>
</file>