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9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E7F1"/>
    <a:srgbClr val="4F7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0"/>
    <p:restoredTop sz="93619"/>
  </p:normalViewPr>
  <p:slideViewPr>
    <p:cSldViewPr snapToGrid="0" snapToObjects="1">
      <p:cViewPr>
        <p:scale>
          <a:sx n="87" d="100"/>
          <a:sy n="87" d="100"/>
        </p:scale>
        <p:origin x="29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3C8FA-B8BC-9144-A506-E432740B92D8}" type="datetimeFigureOut">
              <a:rPr lang="en-US" smtClean="0"/>
              <a:t>3/25/19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BBEC8-0034-C349-BDE4-EE6CFFE1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9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BBEC8-0034-C349-BDE4-EE6CFFE197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25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3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5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5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3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5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1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3/25/19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6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3/25/19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4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3/25/19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77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9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7E163-DB95-D24D-8C95-263DECB1FC34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012" y="4105662"/>
            <a:ext cx="1032983" cy="623252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175" y="4981112"/>
            <a:ext cx="1032983" cy="623252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129" y="4930978"/>
            <a:ext cx="1032983" cy="623252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710" y="5916259"/>
            <a:ext cx="1032983" cy="623252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517" y="3945217"/>
            <a:ext cx="1032983" cy="623252"/>
          </a:xfrm>
          <a:prstGeom prst="rect">
            <a:avLst/>
          </a:prstGeom>
        </p:spPr>
      </p:pic>
      <p:cxnSp>
        <p:nvCxnSpPr>
          <p:cNvPr id="96" name="Straight Arrow Connector 95"/>
          <p:cNvCxnSpPr/>
          <p:nvPr/>
        </p:nvCxnSpPr>
        <p:spPr>
          <a:xfrm flipH="1">
            <a:off x="5099591" y="3345698"/>
            <a:ext cx="17222" cy="2597279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/>
          <p:nvPr/>
        </p:nvCxnSpPr>
        <p:spPr>
          <a:xfrm flipH="1">
            <a:off x="3495368" y="3315669"/>
            <a:ext cx="8532" cy="1677637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527418" y="899647"/>
            <a:ext cx="1364878" cy="1026586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App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066166" y="899647"/>
            <a:ext cx="1364878" cy="1026586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App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04914" y="899647"/>
            <a:ext cx="1364878" cy="1026586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App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194160" y="899647"/>
            <a:ext cx="1364878" cy="1026586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App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74194" y="141294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. .</a:t>
            </a:r>
            <a:endParaRPr lang="en-US" dirty="0"/>
          </a:p>
        </p:txBody>
      </p:sp>
      <p:cxnSp>
        <p:nvCxnSpPr>
          <p:cNvPr id="77" name="Straight Connector 76"/>
          <p:cNvCxnSpPr/>
          <p:nvPr/>
        </p:nvCxnSpPr>
        <p:spPr>
          <a:xfrm flipH="1">
            <a:off x="3861851" y="4466897"/>
            <a:ext cx="1111248" cy="6212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47" idx="3"/>
          </p:cNvCxnSpPr>
          <p:nvPr/>
        </p:nvCxnSpPr>
        <p:spPr>
          <a:xfrm flipH="1" flipV="1">
            <a:off x="3936112" y="5242604"/>
            <a:ext cx="843822" cy="7105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 flipV="1">
            <a:off x="5562341" y="4525367"/>
            <a:ext cx="792959" cy="5653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>
            <a:off x="6772852" y="3329090"/>
            <a:ext cx="8532" cy="1677637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8412964" y="2439364"/>
            <a:ext cx="8532" cy="1677637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5229760" y="2328399"/>
            <a:ext cx="8532" cy="1677637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527418" y="2138516"/>
            <a:ext cx="7031620" cy="1341417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Network OS</a:t>
            </a:r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7498189" y="2268641"/>
            <a:ext cx="1096671" cy="1083466"/>
            <a:chOff x="10279626" y="1055050"/>
            <a:chExt cx="1096671" cy="1083466"/>
          </a:xfrm>
        </p:grpSpPr>
        <p:sp>
          <p:nvSpPr>
            <p:cNvPr id="20" name="Oval 19"/>
            <p:cNvSpPr/>
            <p:nvPr/>
          </p:nvSpPr>
          <p:spPr>
            <a:xfrm>
              <a:off x="10279626" y="1590548"/>
              <a:ext cx="250722" cy="2677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10682748" y="1870767"/>
              <a:ext cx="250722" cy="2677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10682748" y="1322799"/>
              <a:ext cx="250722" cy="2677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11125575" y="1055050"/>
              <a:ext cx="250722" cy="2677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11125575" y="1590547"/>
              <a:ext cx="250722" cy="2677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6" name="Straight Connector 235"/>
            <p:cNvCxnSpPr>
              <a:stCxn id="20" idx="7"/>
              <a:endCxn id="101" idx="7"/>
            </p:cNvCxnSpPr>
            <p:nvPr/>
          </p:nvCxnSpPr>
          <p:spPr>
            <a:xfrm flipV="1">
              <a:off x="10493631" y="1094261"/>
              <a:ext cx="845949" cy="5354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102" idx="7"/>
              <a:endCxn id="66" idx="7"/>
            </p:cNvCxnSpPr>
            <p:nvPr/>
          </p:nvCxnSpPr>
          <p:spPr>
            <a:xfrm flipH="1">
              <a:off x="10896753" y="1629758"/>
              <a:ext cx="442827" cy="280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>
              <a:stCxn id="98" idx="1"/>
              <a:endCxn id="102" idx="5"/>
            </p:cNvCxnSpPr>
            <p:nvPr/>
          </p:nvCxnSpPr>
          <p:spPr>
            <a:xfrm>
              <a:off x="10719465" y="1362010"/>
              <a:ext cx="620115" cy="4570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20" idx="1"/>
              <a:endCxn id="66" idx="5"/>
            </p:cNvCxnSpPr>
            <p:nvPr/>
          </p:nvCxnSpPr>
          <p:spPr>
            <a:xfrm>
              <a:off x="10316343" y="1629759"/>
              <a:ext cx="580410" cy="4695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01" idx="4"/>
              <a:endCxn id="102" idx="0"/>
            </p:cNvCxnSpPr>
            <p:nvPr/>
          </p:nvCxnSpPr>
          <p:spPr>
            <a:xfrm>
              <a:off x="11250936" y="1322799"/>
              <a:ext cx="0" cy="2677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8592290" y="2179241"/>
            <a:ext cx="9941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 </a:t>
            </a:r>
          </a:p>
          <a:p>
            <a:r>
              <a:rPr lang="en-US" dirty="0" smtClean="0"/>
              <a:t>Network</a:t>
            </a:r>
          </a:p>
          <a:p>
            <a:r>
              <a:rPr lang="en-US" dirty="0" smtClean="0"/>
              <a:t>Map</a:t>
            </a:r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2483174" y="3729231"/>
            <a:ext cx="8548621" cy="13701"/>
          </a:xfrm>
          <a:prstGeom prst="line">
            <a:avLst/>
          </a:prstGeom>
          <a:ln w="952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674958" y="3342392"/>
            <a:ext cx="1450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 Plane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9932080" y="3754363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Plane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1516525" y="3836847"/>
            <a:ext cx="20613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Abstract </a:t>
            </a:r>
          </a:p>
          <a:p>
            <a:pPr algn="r"/>
            <a:r>
              <a:rPr lang="en-US" dirty="0" smtClean="0"/>
              <a:t>Forwarding Model</a:t>
            </a:r>
          </a:p>
          <a:p>
            <a:pPr algn="r"/>
            <a:r>
              <a:rPr lang="en-US" dirty="0" smtClean="0"/>
              <a:t>(e.g., OpenFlow, P4)</a:t>
            </a:r>
            <a:endParaRPr lang="en-US" dirty="0"/>
          </a:p>
        </p:txBody>
      </p:sp>
      <p:cxnSp>
        <p:nvCxnSpPr>
          <p:cNvPr id="84" name="Straight Connector 83"/>
          <p:cNvCxnSpPr>
            <a:endCxn id="48" idx="3"/>
          </p:cNvCxnSpPr>
          <p:nvPr/>
        </p:nvCxnSpPr>
        <p:spPr>
          <a:xfrm flipH="1" flipV="1">
            <a:off x="5684500" y="4256843"/>
            <a:ext cx="2467533" cy="77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034982" y="4532045"/>
            <a:ext cx="1006282" cy="5561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5435531" y="5466604"/>
            <a:ext cx="1079823" cy="5648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53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790335" y="2330245"/>
            <a:ext cx="4940710" cy="1150374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957483" y="2644873"/>
            <a:ext cx="4940710" cy="115037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Backbone Service Provider</a:t>
            </a:r>
            <a:endParaRPr lang="en-US" sz="2400" dirty="0"/>
          </a:p>
        </p:txBody>
      </p:sp>
      <p:sp>
        <p:nvSpPr>
          <p:cNvPr id="3" name="Oval 2"/>
          <p:cNvSpPr/>
          <p:nvPr/>
        </p:nvSpPr>
        <p:spPr>
          <a:xfrm>
            <a:off x="3138950" y="2905432"/>
            <a:ext cx="353961" cy="35396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9212821" y="2905432"/>
            <a:ext cx="353961" cy="35396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>
            <a:stCxn id="3" idx="6"/>
            <a:endCxn id="2" idx="2"/>
          </p:cNvCxnSpPr>
          <p:nvPr/>
        </p:nvCxnSpPr>
        <p:spPr>
          <a:xfrm flipV="1">
            <a:off x="3492911" y="2905432"/>
            <a:ext cx="297424" cy="1769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6"/>
            <a:endCxn id="41" idx="2"/>
          </p:cNvCxnSpPr>
          <p:nvPr/>
        </p:nvCxnSpPr>
        <p:spPr>
          <a:xfrm>
            <a:off x="3492911" y="3082413"/>
            <a:ext cx="464572" cy="1376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3" idx="2"/>
          </p:cNvCxnSpPr>
          <p:nvPr/>
        </p:nvCxnSpPr>
        <p:spPr>
          <a:xfrm flipH="1" flipV="1">
            <a:off x="8731045" y="2905432"/>
            <a:ext cx="481776" cy="1769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3" idx="2"/>
            <a:endCxn id="41" idx="6"/>
          </p:cNvCxnSpPr>
          <p:nvPr/>
        </p:nvCxnSpPr>
        <p:spPr>
          <a:xfrm flipH="1">
            <a:off x="8898193" y="3082413"/>
            <a:ext cx="314628" cy="1376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1691146" y="3721507"/>
            <a:ext cx="1801765" cy="90948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Consumer</a:t>
            </a:r>
          </a:p>
          <a:p>
            <a:pPr algn="ctr"/>
            <a:r>
              <a:rPr lang="en-US" sz="2000" dirty="0" smtClean="0"/>
              <a:t>ISP</a:t>
            </a:r>
            <a:endParaRPr lang="en-US" sz="2000" dirty="0"/>
          </a:p>
        </p:txBody>
      </p:sp>
      <p:sp>
        <p:nvSpPr>
          <p:cNvPr id="55" name="Oval 54"/>
          <p:cNvSpPr/>
          <p:nvPr/>
        </p:nvSpPr>
        <p:spPr>
          <a:xfrm>
            <a:off x="9212821" y="3721507"/>
            <a:ext cx="1858301" cy="90948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Consumer</a:t>
            </a:r>
          </a:p>
          <a:p>
            <a:pPr algn="ctr"/>
            <a:r>
              <a:rPr lang="en-US" sz="2000" dirty="0" smtClean="0"/>
              <a:t>ISP</a:t>
            </a:r>
            <a:endParaRPr lang="en-US" sz="2000" dirty="0"/>
          </a:p>
        </p:txBody>
      </p:sp>
      <p:cxnSp>
        <p:nvCxnSpPr>
          <p:cNvPr id="13" name="Straight Connector 12"/>
          <p:cNvCxnSpPr>
            <a:stCxn id="52" idx="0"/>
            <a:endCxn id="3" idx="3"/>
          </p:cNvCxnSpPr>
          <p:nvPr/>
        </p:nvCxnSpPr>
        <p:spPr>
          <a:xfrm flipV="1">
            <a:off x="2592029" y="3207557"/>
            <a:ext cx="598757" cy="5139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5" idx="0"/>
            <a:endCxn id="43" idx="4"/>
          </p:cNvCxnSpPr>
          <p:nvPr/>
        </p:nvCxnSpPr>
        <p:spPr>
          <a:xfrm flipH="1" flipV="1">
            <a:off x="9389802" y="3259393"/>
            <a:ext cx="752170" cy="4621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3827203" y="948814"/>
            <a:ext cx="4940710" cy="1150374"/>
          </a:xfrm>
          <a:prstGeom prst="ellipse">
            <a:avLst/>
          </a:prstGeom>
          <a:solidFill>
            <a:srgbClr val="CFE7F1"/>
          </a:solidFill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Private Cloud Backbone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4" name="Cloud 23"/>
          <p:cNvSpPr/>
          <p:nvPr/>
        </p:nvSpPr>
        <p:spPr>
          <a:xfrm>
            <a:off x="2465437" y="1842216"/>
            <a:ext cx="1324898" cy="727585"/>
          </a:xfrm>
          <a:prstGeom prst="cloud">
            <a:avLst/>
          </a:prstGeom>
          <a:solidFill>
            <a:srgbClr val="CFE7F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Cloud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Site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Cloud 66"/>
          <p:cNvSpPr/>
          <p:nvPr/>
        </p:nvSpPr>
        <p:spPr>
          <a:xfrm>
            <a:off x="8898189" y="1794380"/>
            <a:ext cx="1324898" cy="727585"/>
          </a:xfrm>
          <a:prstGeom prst="cloud">
            <a:avLst/>
          </a:prstGeom>
          <a:solidFill>
            <a:srgbClr val="CFE7F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Cloud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Site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24" idx="3"/>
            <a:endCxn id="65" idx="2"/>
          </p:cNvCxnSpPr>
          <p:nvPr/>
        </p:nvCxnSpPr>
        <p:spPr>
          <a:xfrm flipV="1">
            <a:off x="3127886" y="1524001"/>
            <a:ext cx="699317" cy="35981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1"/>
            <a:endCxn id="3" idx="0"/>
          </p:cNvCxnSpPr>
          <p:nvPr/>
        </p:nvCxnSpPr>
        <p:spPr>
          <a:xfrm>
            <a:off x="3127886" y="2569026"/>
            <a:ext cx="188045" cy="33640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65" idx="6"/>
            <a:endCxn id="67" idx="3"/>
          </p:cNvCxnSpPr>
          <p:nvPr/>
        </p:nvCxnSpPr>
        <p:spPr>
          <a:xfrm>
            <a:off x="8767913" y="1524001"/>
            <a:ext cx="792725" cy="311979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67" idx="1"/>
            <a:endCxn id="43" idx="0"/>
          </p:cNvCxnSpPr>
          <p:nvPr/>
        </p:nvCxnSpPr>
        <p:spPr>
          <a:xfrm flipH="1">
            <a:off x="9389802" y="2521190"/>
            <a:ext cx="170836" cy="38424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9530464" y="2890674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IXP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2720730" y="2882469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IXP</a:t>
            </a:r>
            <a:endParaRPr lang="en-US" dirty="0"/>
          </a:p>
        </p:txBody>
      </p:sp>
      <p:pic>
        <p:nvPicPr>
          <p:cNvPr id="240" name="Picture 2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999" y="4721488"/>
            <a:ext cx="1199438" cy="846911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23087" y="4721488"/>
            <a:ext cx="1199438" cy="846911"/>
          </a:xfrm>
          <a:prstGeom prst="rect">
            <a:avLst/>
          </a:prstGeom>
        </p:spPr>
      </p:pic>
      <p:cxnSp>
        <p:nvCxnSpPr>
          <p:cNvPr id="242" name="Straight Connector 241"/>
          <p:cNvCxnSpPr>
            <a:stCxn id="240" idx="3"/>
            <a:endCxn id="52" idx="4"/>
          </p:cNvCxnSpPr>
          <p:nvPr/>
        </p:nvCxnSpPr>
        <p:spPr>
          <a:xfrm flipV="1">
            <a:off x="2465437" y="4630994"/>
            <a:ext cx="126592" cy="5139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90" idx="3"/>
            <a:endCxn id="55" idx="4"/>
          </p:cNvCxnSpPr>
          <p:nvPr/>
        </p:nvCxnSpPr>
        <p:spPr>
          <a:xfrm flipH="1" flipV="1">
            <a:off x="10141972" y="4630994"/>
            <a:ext cx="81115" cy="5139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/>
          <p:cNvSpPr txBox="1"/>
          <p:nvPr/>
        </p:nvSpPr>
        <p:spPr>
          <a:xfrm>
            <a:off x="2584956" y="4922068"/>
            <a:ext cx="1233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West Coast</a:t>
            </a:r>
          </a:p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8909206" y="4821777"/>
            <a:ext cx="1140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East Coast</a:t>
            </a:r>
          </a:p>
          <a:p>
            <a:pPr algn="r"/>
            <a:r>
              <a:rPr lang="en-US" dirty="0" smtClean="0"/>
              <a:t>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50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2636364" y="3275976"/>
            <a:ext cx="1454647" cy="677739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IP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074697" y="2252736"/>
            <a:ext cx="1253786" cy="6777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TCP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091011" y="3953715"/>
            <a:ext cx="2536193" cy="79572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58108" y="3953715"/>
            <a:ext cx="2478256" cy="845573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152396" y="2104564"/>
            <a:ext cx="2483968" cy="116649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9102607" y="3945194"/>
            <a:ext cx="1460358" cy="482120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IP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102606" y="3462727"/>
            <a:ext cx="1460357" cy="482120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TCP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9102606" y="2980607"/>
            <a:ext cx="1454647" cy="482120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TLS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102606" y="2498140"/>
            <a:ext cx="1454647" cy="482120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HTTP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27" name="Straight Connector 226"/>
          <p:cNvCxnSpPr/>
          <p:nvPr/>
        </p:nvCxnSpPr>
        <p:spPr>
          <a:xfrm flipH="1" flipV="1">
            <a:off x="8255984" y="1981771"/>
            <a:ext cx="849478" cy="51637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flipV="1">
            <a:off x="10557253" y="1999499"/>
            <a:ext cx="754760" cy="49864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H="1">
            <a:off x="8081851" y="4442062"/>
            <a:ext cx="1020757" cy="681349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10557253" y="4442062"/>
            <a:ext cx="754760" cy="49721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8038000" y="4943683"/>
            <a:ext cx="3583858" cy="677739"/>
          </a:xfrm>
          <a:prstGeom prst="roundRect">
            <a:avLst>
              <a:gd name="adj" fmla="val 50000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Networks</a:t>
            </a:r>
            <a:endParaRPr lang="en-US" sz="2800" dirty="0"/>
          </a:p>
        </p:txBody>
      </p:sp>
      <p:sp>
        <p:nvSpPr>
          <p:cNvPr id="224" name="Rounded Rectangle 223"/>
          <p:cNvSpPr/>
          <p:nvPr/>
        </p:nvSpPr>
        <p:spPr>
          <a:xfrm>
            <a:off x="8040856" y="1321760"/>
            <a:ext cx="3583858" cy="677739"/>
          </a:xfrm>
          <a:prstGeom prst="roundRect">
            <a:avLst>
              <a:gd name="adj" fmla="val 50000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Applications</a:t>
            </a:r>
            <a:endParaRPr lang="en-US" sz="2800" dirty="0"/>
          </a:p>
        </p:txBody>
      </p:sp>
      <p:sp>
        <p:nvSpPr>
          <p:cNvPr id="239" name="Right Arrow 238"/>
          <p:cNvSpPr/>
          <p:nvPr/>
        </p:nvSpPr>
        <p:spPr>
          <a:xfrm>
            <a:off x="6719233" y="3230531"/>
            <a:ext cx="1174692" cy="482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TextBox 243"/>
          <p:cNvSpPr txBox="1"/>
          <p:nvPr/>
        </p:nvSpPr>
        <p:spPr>
          <a:xfrm>
            <a:off x="6715710" y="2753499"/>
            <a:ext cx="1063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Evolution</a:t>
            </a:r>
          </a:p>
          <a:p>
            <a:pPr algn="ctr"/>
            <a:r>
              <a:rPr lang="en-US" dirty="0"/>
              <a:t>o</a:t>
            </a:r>
            <a:r>
              <a:rPr lang="en-US" dirty="0" smtClean="0"/>
              <a:t>f the 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6804004" y="3570367"/>
            <a:ext cx="887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Narrow</a:t>
            </a:r>
          </a:p>
          <a:p>
            <a:pPr algn="ctr"/>
            <a:r>
              <a:rPr lang="en-US" dirty="0" smtClean="0"/>
              <a:t>Waist 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4091011" y="2138978"/>
            <a:ext cx="2536194" cy="113208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Elbow Connector 252"/>
          <p:cNvCxnSpPr/>
          <p:nvPr/>
        </p:nvCxnSpPr>
        <p:spPr>
          <a:xfrm flipV="1">
            <a:off x="152396" y="1358005"/>
            <a:ext cx="6474809" cy="746559"/>
          </a:xfrm>
          <a:prstGeom prst="bentConnector3">
            <a:avLst>
              <a:gd name="adj1" fmla="val 116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6627205" y="1336508"/>
            <a:ext cx="0" cy="81721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/>
          <p:nvPr/>
        </p:nvCxnSpPr>
        <p:spPr>
          <a:xfrm>
            <a:off x="152395" y="4805352"/>
            <a:ext cx="6474809" cy="746559"/>
          </a:xfrm>
          <a:prstGeom prst="bentConnector3">
            <a:avLst>
              <a:gd name="adj1" fmla="val 116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6627204" y="4749441"/>
            <a:ext cx="0" cy="81721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3419077" y="2261825"/>
            <a:ext cx="1253786" cy="6777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UDP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126691" y="1439346"/>
            <a:ext cx="1253786" cy="6777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IMAP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560204" y="1439346"/>
            <a:ext cx="1253786" cy="6777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DNS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45918" y="1439346"/>
            <a:ext cx="1253786" cy="6777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HTTP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1993100" y="1439346"/>
            <a:ext cx="1253786" cy="6777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SMTP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131611" y="4784542"/>
            <a:ext cx="1253786" cy="6777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SONET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3567980" y="4784542"/>
            <a:ext cx="1253786" cy="6777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ATM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445918" y="4784542"/>
            <a:ext cx="1253786" cy="6777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802.11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998020" y="4784542"/>
            <a:ext cx="1253786" cy="6777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PPP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89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830" y="1150388"/>
            <a:ext cx="1199438" cy="846911"/>
          </a:xfrm>
          <a:prstGeom prst="rect">
            <a:avLst/>
          </a:prstGeom>
        </p:spPr>
      </p:pic>
      <p:sp>
        <p:nvSpPr>
          <p:cNvPr id="46" name="Can 45"/>
          <p:cNvSpPr/>
          <p:nvPr/>
        </p:nvSpPr>
        <p:spPr>
          <a:xfrm>
            <a:off x="4992107" y="2896329"/>
            <a:ext cx="3274142" cy="2143658"/>
          </a:xfrm>
          <a:prstGeom prst="can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833315" y="2939065"/>
            <a:ext cx="1593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Blo</a:t>
            </a:r>
            <a:r>
              <a:rPr lang="en-US" sz="2000" dirty="0" smtClean="0"/>
              <a:t>ckstack DB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5211032" y="3471922"/>
            <a:ext cx="828212" cy="1305857"/>
            <a:chOff x="4186239" y="3607814"/>
            <a:chExt cx="828212" cy="1305857"/>
          </a:xfrm>
        </p:grpSpPr>
        <p:sp>
          <p:nvSpPr>
            <p:cNvPr id="49" name="Rectangle 48"/>
            <p:cNvSpPr/>
            <p:nvPr/>
          </p:nvSpPr>
          <p:spPr>
            <a:xfrm>
              <a:off x="4186239" y="3975032"/>
              <a:ext cx="828212" cy="265129"/>
            </a:xfrm>
            <a:prstGeom prst="rect">
              <a:avLst/>
            </a:prstGeom>
            <a:solidFill>
              <a:srgbClr val="CFE7F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186239" y="4311787"/>
              <a:ext cx="828212" cy="265129"/>
            </a:xfrm>
            <a:prstGeom prst="rect">
              <a:avLst/>
            </a:prstGeom>
            <a:solidFill>
              <a:srgbClr val="CFE7F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186239" y="4648542"/>
              <a:ext cx="828212" cy="265129"/>
            </a:xfrm>
            <a:prstGeom prst="rect">
              <a:avLst/>
            </a:prstGeom>
            <a:solidFill>
              <a:srgbClr val="CFE7F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228288" y="3607814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Name</a:t>
              </a:r>
              <a:endParaRPr lang="en-US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215966" y="3471922"/>
            <a:ext cx="828212" cy="1305857"/>
            <a:chOff x="4186239" y="3607814"/>
            <a:chExt cx="828212" cy="1305857"/>
          </a:xfrm>
        </p:grpSpPr>
        <p:sp>
          <p:nvSpPr>
            <p:cNvPr id="54" name="Rectangle 53"/>
            <p:cNvSpPr/>
            <p:nvPr/>
          </p:nvSpPr>
          <p:spPr>
            <a:xfrm>
              <a:off x="4186239" y="3975032"/>
              <a:ext cx="828212" cy="265129"/>
            </a:xfrm>
            <a:prstGeom prst="rect">
              <a:avLst/>
            </a:prstGeom>
            <a:solidFill>
              <a:srgbClr val="CFE7F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186239" y="4311787"/>
              <a:ext cx="828212" cy="265129"/>
            </a:xfrm>
            <a:prstGeom prst="rect">
              <a:avLst/>
            </a:prstGeom>
            <a:solidFill>
              <a:srgbClr val="CFE7F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186239" y="4648542"/>
              <a:ext cx="828212" cy="265129"/>
            </a:xfrm>
            <a:prstGeom prst="rect">
              <a:avLst/>
            </a:prstGeom>
            <a:solidFill>
              <a:srgbClr val="CFE7F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225082" y="360781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Public</a:t>
              </a:r>
              <a:endParaRPr lang="en-US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233454" y="3451340"/>
            <a:ext cx="828212" cy="1305857"/>
            <a:chOff x="4186239" y="3607814"/>
            <a:chExt cx="828212" cy="1305857"/>
          </a:xfrm>
        </p:grpSpPr>
        <p:sp>
          <p:nvSpPr>
            <p:cNvPr id="59" name="Rectangle 58"/>
            <p:cNvSpPr/>
            <p:nvPr/>
          </p:nvSpPr>
          <p:spPr>
            <a:xfrm>
              <a:off x="4186239" y="3975032"/>
              <a:ext cx="828212" cy="265129"/>
            </a:xfrm>
            <a:prstGeom prst="rect">
              <a:avLst/>
            </a:prstGeom>
            <a:solidFill>
              <a:srgbClr val="CFE7F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186239" y="4311787"/>
              <a:ext cx="828212" cy="265129"/>
            </a:xfrm>
            <a:prstGeom prst="rect">
              <a:avLst/>
            </a:prstGeom>
            <a:solidFill>
              <a:srgbClr val="CFE7F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186239" y="4648542"/>
              <a:ext cx="828212" cy="265129"/>
            </a:xfrm>
            <a:prstGeom prst="rect">
              <a:avLst/>
            </a:prstGeom>
            <a:solidFill>
              <a:srgbClr val="CFE7F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230949" y="3607814"/>
              <a:ext cx="738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Route</a:t>
              </a:r>
              <a:endParaRPr lang="en-US" dirty="0"/>
            </a:p>
          </p:txBody>
        </p:sp>
      </p:grpSp>
      <p:sp>
        <p:nvSpPr>
          <p:cNvPr id="63" name="Rectangle 62"/>
          <p:cNvSpPr/>
          <p:nvPr/>
        </p:nvSpPr>
        <p:spPr>
          <a:xfrm>
            <a:off x="1803056" y="5517536"/>
            <a:ext cx="828212" cy="768227"/>
          </a:xfrm>
          <a:prstGeom prst="rect">
            <a:avLst/>
          </a:prstGeom>
          <a:solidFill>
            <a:srgbClr val="CFE7F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972513" y="5517537"/>
            <a:ext cx="828212" cy="768227"/>
          </a:xfrm>
          <a:prstGeom prst="rect">
            <a:avLst/>
          </a:prstGeom>
          <a:solidFill>
            <a:srgbClr val="CFE7F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141970" y="5545886"/>
            <a:ext cx="828212" cy="768227"/>
          </a:xfrm>
          <a:prstGeom prst="rect">
            <a:avLst/>
          </a:prstGeom>
          <a:solidFill>
            <a:srgbClr val="CFE7F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229598" y="5549000"/>
            <a:ext cx="828212" cy="768227"/>
          </a:xfrm>
          <a:prstGeom prst="rect">
            <a:avLst/>
          </a:prstGeom>
          <a:solidFill>
            <a:srgbClr val="CFE7F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327058" y="5545887"/>
            <a:ext cx="828212" cy="768227"/>
          </a:xfrm>
          <a:prstGeom prst="rect">
            <a:avLst/>
          </a:prstGeom>
          <a:solidFill>
            <a:srgbClr val="CFE7F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424518" y="5545886"/>
            <a:ext cx="828212" cy="768227"/>
          </a:xfrm>
          <a:prstGeom prst="rect">
            <a:avLst/>
          </a:prstGeom>
          <a:solidFill>
            <a:srgbClr val="CFE7F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191996" y="5517535"/>
            <a:ext cx="117709" cy="768227"/>
          </a:xfrm>
          <a:prstGeom prst="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421473" y="5517535"/>
            <a:ext cx="117709" cy="768227"/>
          </a:xfrm>
          <a:prstGeom prst="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558704" y="5545886"/>
            <a:ext cx="117709" cy="768227"/>
          </a:xfrm>
          <a:prstGeom prst="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529177" y="5547033"/>
            <a:ext cx="117709" cy="768227"/>
          </a:xfrm>
          <a:prstGeom prst="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724514" y="5545886"/>
            <a:ext cx="117709" cy="768227"/>
          </a:xfrm>
          <a:prstGeom prst="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910396" y="5545886"/>
            <a:ext cx="117709" cy="768227"/>
          </a:xfrm>
          <a:prstGeom prst="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704265" y="5548179"/>
            <a:ext cx="117709" cy="768227"/>
          </a:xfrm>
          <a:prstGeom prst="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245865" y="6354654"/>
            <a:ext cx="2255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</a:t>
            </a:r>
            <a:r>
              <a:rPr lang="en-US" sz="2000" dirty="0" smtClean="0"/>
              <a:t>kstack Log Entry</a:t>
            </a:r>
            <a:endParaRPr lang="en-US" sz="2000" dirty="0"/>
          </a:p>
        </p:txBody>
      </p:sp>
      <p:cxnSp>
        <p:nvCxnSpPr>
          <p:cNvPr id="77" name="Straight Arrow Connector 76"/>
          <p:cNvCxnSpPr>
            <a:stCxn id="51" idx="3"/>
          </p:cNvCxnSpPr>
          <p:nvPr/>
        </p:nvCxnSpPr>
        <p:spPr>
          <a:xfrm flipV="1">
            <a:off x="6501739" y="6314114"/>
            <a:ext cx="239425" cy="240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673247" y="5039987"/>
            <a:ext cx="1299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Blockchain</a:t>
            </a:r>
            <a:endParaRPr lang="en-US" sz="2000" dirty="0"/>
          </a:p>
        </p:txBody>
      </p:sp>
      <p:sp>
        <p:nvSpPr>
          <p:cNvPr id="79" name="Cloud 78"/>
          <p:cNvSpPr/>
          <p:nvPr/>
        </p:nvSpPr>
        <p:spPr>
          <a:xfrm>
            <a:off x="4417142" y="545690"/>
            <a:ext cx="3819832" cy="2050026"/>
          </a:xfrm>
          <a:prstGeom prst="cloud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ular Callout 79"/>
          <p:cNvSpPr/>
          <p:nvPr/>
        </p:nvSpPr>
        <p:spPr>
          <a:xfrm>
            <a:off x="5771183" y="1147247"/>
            <a:ext cx="961455" cy="574287"/>
          </a:xfrm>
          <a:prstGeom prst="wedgeRectCallout">
            <a:avLst>
              <a:gd name="adj1" fmla="val 41161"/>
              <a:gd name="adj2" fmla="val 8044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Identity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586112" y="1720484"/>
            <a:ext cx="835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Private</a:t>
            </a:r>
            <a:endParaRPr lang="en-US" dirty="0"/>
          </a:p>
        </p:txBody>
      </p:sp>
      <p:cxnSp>
        <p:nvCxnSpPr>
          <p:cNvPr id="82" name="Straight Arrow Connector 81"/>
          <p:cNvCxnSpPr>
            <a:endCxn id="45" idx="2"/>
          </p:cNvCxnSpPr>
          <p:nvPr/>
        </p:nvCxnSpPr>
        <p:spPr>
          <a:xfrm>
            <a:off x="2031549" y="1997299"/>
            <a:ext cx="2960558" cy="19708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671399" y="3252565"/>
            <a:ext cx="27264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dirty="0" smtClean="0"/>
              <a:t>Query DB with Name</a:t>
            </a:r>
          </a:p>
          <a:p>
            <a:r>
              <a:rPr lang="en-US" dirty="0"/>
              <a:t> </a:t>
            </a:r>
            <a:r>
              <a:rPr lang="en-US" dirty="0" smtClean="0"/>
              <a:t>      and get Public Key and</a:t>
            </a:r>
          </a:p>
          <a:p>
            <a:r>
              <a:rPr lang="en-US" dirty="0"/>
              <a:t> </a:t>
            </a:r>
            <a:r>
              <a:rPr lang="en-US" dirty="0" smtClean="0"/>
              <a:t>      Route in return.</a:t>
            </a:r>
            <a:endParaRPr lang="en-US" dirty="0"/>
          </a:p>
        </p:txBody>
      </p:sp>
      <p:cxnSp>
        <p:nvCxnSpPr>
          <p:cNvPr id="84" name="Straight Arrow Connector 83"/>
          <p:cNvCxnSpPr>
            <a:endCxn id="59" idx="2"/>
          </p:cNvCxnSpPr>
          <p:nvPr/>
        </p:nvCxnSpPr>
        <p:spPr>
          <a:xfrm flipV="1">
            <a:off x="2631268" y="1570703"/>
            <a:ext cx="1797723" cy="3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748644" y="558844"/>
            <a:ext cx="3145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(2) Query Route URL for Id Data</a:t>
            </a:r>
          </a:p>
          <a:p>
            <a:r>
              <a:rPr lang="en-US" dirty="0"/>
              <a:t> </a:t>
            </a:r>
            <a:r>
              <a:rPr lang="en-US" dirty="0" smtClean="0"/>
              <a:t>     and verify with Public Key.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66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58645" y="1312607"/>
            <a:ext cx="8572500" cy="75216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625213" y="1312607"/>
            <a:ext cx="0" cy="75216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208207" y="1312607"/>
            <a:ext cx="0" cy="75216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05949" y="1312607"/>
            <a:ext cx="0" cy="75216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724651" y="1312607"/>
            <a:ext cx="1887793" cy="752168"/>
          </a:xfrm>
          <a:prstGeom prst="rect">
            <a:avLst/>
          </a:prstGeom>
          <a:solidFill>
            <a:srgbClr val="CFE7F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600617" y="899653"/>
            <a:ext cx="4700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/>
              <a:t>64</a:t>
            </a:r>
            <a:endParaRPr lang="en-US" sz="2200" dirty="0"/>
          </a:p>
        </p:txBody>
      </p:sp>
      <p:sp>
        <p:nvSpPr>
          <p:cNvPr id="14" name="TextBox 13"/>
          <p:cNvSpPr txBox="1"/>
          <p:nvPr/>
        </p:nvSpPr>
        <p:spPr>
          <a:xfrm>
            <a:off x="1154734" y="1468951"/>
            <a:ext cx="13617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Preamble</a:t>
            </a:r>
            <a:endParaRPr lang="en-US" sz="2200" dirty="0"/>
          </a:p>
        </p:txBody>
      </p:sp>
      <p:sp>
        <p:nvSpPr>
          <p:cNvPr id="16" name="TextBox 15"/>
          <p:cNvSpPr txBox="1"/>
          <p:nvPr/>
        </p:nvSpPr>
        <p:spPr>
          <a:xfrm>
            <a:off x="3265853" y="899653"/>
            <a:ext cx="4700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/>
              <a:t>48</a:t>
            </a:r>
            <a:endParaRPr lang="en-US" sz="2200" dirty="0"/>
          </a:p>
        </p:txBody>
      </p:sp>
      <p:sp>
        <p:nvSpPr>
          <p:cNvPr id="18" name="TextBox 17"/>
          <p:cNvSpPr txBox="1"/>
          <p:nvPr/>
        </p:nvSpPr>
        <p:spPr>
          <a:xfrm>
            <a:off x="4774895" y="899653"/>
            <a:ext cx="4700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/>
              <a:t>48</a:t>
            </a:r>
            <a:endParaRPr lang="en-US" sz="2200" dirty="0"/>
          </a:p>
        </p:txBody>
      </p:sp>
      <p:sp>
        <p:nvSpPr>
          <p:cNvPr id="19" name="TextBox 18"/>
          <p:cNvSpPr txBox="1"/>
          <p:nvPr/>
        </p:nvSpPr>
        <p:spPr>
          <a:xfrm>
            <a:off x="6048936" y="899653"/>
            <a:ext cx="4700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/>
              <a:t>16</a:t>
            </a:r>
            <a:endParaRPr lang="en-US" sz="2200" dirty="0"/>
          </a:p>
        </p:txBody>
      </p:sp>
      <p:sp>
        <p:nvSpPr>
          <p:cNvPr id="21" name="TextBox 20"/>
          <p:cNvSpPr txBox="1"/>
          <p:nvPr/>
        </p:nvSpPr>
        <p:spPr>
          <a:xfrm>
            <a:off x="2743203" y="1468948"/>
            <a:ext cx="13617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/>
              <a:t>DestAddr</a:t>
            </a:r>
            <a:endParaRPr lang="en-US" sz="2200" dirty="0"/>
          </a:p>
        </p:txBody>
      </p:sp>
      <p:sp>
        <p:nvSpPr>
          <p:cNvPr id="22" name="TextBox 21"/>
          <p:cNvSpPr txBox="1"/>
          <p:nvPr/>
        </p:nvSpPr>
        <p:spPr>
          <a:xfrm>
            <a:off x="4341325" y="1478541"/>
            <a:ext cx="13617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/>
              <a:t>SrcAddr</a:t>
            </a:r>
            <a:endParaRPr lang="en-US" sz="2200" dirty="0"/>
          </a:p>
        </p:txBody>
      </p:sp>
      <p:sp>
        <p:nvSpPr>
          <p:cNvPr id="23" name="TextBox 22"/>
          <p:cNvSpPr txBox="1"/>
          <p:nvPr/>
        </p:nvSpPr>
        <p:spPr>
          <a:xfrm>
            <a:off x="5820697" y="1478542"/>
            <a:ext cx="8680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smtClean="0"/>
              <a:t>Type</a:t>
            </a:r>
            <a:endParaRPr lang="en-US" sz="2200" dirty="0"/>
          </a:p>
        </p:txBody>
      </p:sp>
      <p:sp>
        <p:nvSpPr>
          <p:cNvPr id="24" name="TextBox 23"/>
          <p:cNvSpPr txBox="1"/>
          <p:nvPr/>
        </p:nvSpPr>
        <p:spPr>
          <a:xfrm>
            <a:off x="8623042" y="1468949"/>
            <a:ext cx="8680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CRC</a:t>
            </a:r>
            <a:endParaRPr lang="en-US" sz="2200" dirty="0"/>
          </a:p>
        </p:txBody>
      </p:sp>
      <p:sp>
        <p:nvSpPr>
          <p:cNvPr id="25" name="TextBox 24"/>
          <p:cNvSpPr txBox="1"/>
          <p:nvPr/>
        </p:nvSpPr>
        <p:spPr>
          <a:xfrm>
            <a:off x="6987664" y="1468950"/>
            <a:ext cx="13617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sz="2200" dirty="0" smtClean="0"/>
              <a:t>…</a:t>
            </a:r>
            <a:r>
              <a:rPr lang="en-US" sz="2200" dirty="0" smtClean="0"/>
              <a:t> Body </a:t>
            </a:r>
            <a:r>
              <a:rPr lang="mr-IN" sz="2200" dirty="0" smtClean="0"/>
              <a:t>…</a:t>
            </a:r>
            <a:endParaRPr lang="en-US" sz="2200" dirty="0"/>
          </a:p>
        </p:txBody>
      </p:sp>
      <p:sp>
        <p:nvSpPr>
          <p:cNvPr id="27" name="TextBox 26"/>
          <p:cNvSpPr txBox="1"/>
          <p:nvPr/>
        </p:nvSpPr>
        <p:spPr>
          <a:xfrm>
            <a:off x="8856038" y="899653"/>
            <a:ext cx="4700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/>
              <a:t>16</a:t>
            </a:r>
            <a:endParaRPr lang="en-US" sz="2200" dirty="0"/>
          </a:p>
        </p:txBody>
      </p:sp>
      <p:sp>
        <p:nvSpPr>
          <p:cNvPr id="28" name="Rectangle 27"/>
          <p:cNvSpPr/>
          <p:nvPr/>
        </p:nvSpPr>
        <p:spPr>
          <a:xfrm>
            <a:off x="958644" y="2734786"/>
            <a:ext cx="9946712" cy="75216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625213" y="2734786"/>
            <a:ext cx="0" cy="75216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208207" y="2734786"/>
            <a:ext cx="0" cy="75216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805949" y="2734786"/>
            <a:ext cx="0" cy="75216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8153241" y="2734786"/>
            <a:ext cx="1887793" cy="752168"/>
          </a:xfrm>
          <a:prstGeom prst="rect">
            <a:avLst/>
          </a:prstGeom>
          <a:solidFill>
            <a:srgbClr val="CFE7F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154734" y="2895427"/>
            <a:ext cx="13617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Preamble</a:t>
            </a:r>
            <a:endParaRPr lang="en-US" sz="2200" dirty="0"/>
          </a:p>
        </p:txBody>
      </p:sp>
      <p:sp>
        <p:nvSpPr>
          <p:cNvPr id="34" name="TextBox 33"/>
          <p:cNvSpPr txBox="1"/>
          <p:nvPr/>
        </p:nvSpPr>
        <p:spPr>
          <a:xfrm>
            <a:off x="2743203" y="2895427"/>
            <a:ext cx="13617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/>
              <a:t>DestAddr</a:t>
            </a:r>
            <a:endParaRPr lang="en-US" sz="2200" dirty="0"/>
          </a:p>
        </p:txBody>
      </p:sp>
      <p:sp>
        <p:nvSpPr>
          <p:cNvPr id="35" name="TextBox 34"/>
          <p:cNvSpPr txBox="1"/>
          <p:nvPr/>
        </p:nvSpPr>
        <p:spPr>
          <a:xfrm>
            <a:off x="4341325" y="2895427"/>
            <a:ext cx="13617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/>
              <a:t>SrcAddr</a:t>
            </a:r>
            <a:endParaRPr lang="en-US" sz="2200" dirty="0"/>
          </a:p>
        </p:txBody>
      </p:sp>
      <p:sp>
        <p:nvSpPr>
          <p:cNvPr id="36" name="TextBox 35"/>
          <p:cNvSpPr txBox="1"/>
          <p:nvPr/>
        </p:nvSpPr>
        <p:spPr>
          <a:xfrm>
            <a:off x="7278171" y="2895427"/>
            <a:ext cx="8680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Type</a:t>
            </a:r>
            <a:endParaRPr lang="en-US" sz="2200" dirty="0"/>
          </a:p>
        </p:txBody>
      </p:sp>
      <p:sp>
        <p:nvSpPr>
          <p:cNvPr id="37" name="TextBox 36"/>
          <p:cNvSpPr txBox="1"/>
          <p:nvPr/>
        </p:nvSpPr>
        <p:spPr>
          <a:xfrm>
            <a:off x="10037347" y="2895427"/>
            <a:ext cx="8680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CRC</a:t>
            </a:r>
            <a:endParaRPr lang="en-US" sz="2200" dirty="0"/>
          </a:p>
        </p:txBody>
      </p:sp>
      <p:sp>
        <p:nvSpPr>
          <p:cNvPr id="38" name="TextBox 37"/>
          <p:cNvSpPr txBox="1"/>
          <p:nvPr/>
        </p:nvSpPr>
        <p:spPr>
          <a:xfrm>
            <a:off x="8418254" y="2895427"/>
            <a:ext cx="13617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sz="2200" dirty="0" smtClean="0"/>
              <a:t>…</a:t>
            </a:r>
            <a:r>
              <a:rPr lang="en-US" sz="2200" dirty="0" smtClean="0"/>
              <a:t> Body </a:t>
            </a:r>
            <a:r>
              <a:rPr lang="mr-IN" sz="2200" dirty="0" smtClean="0"/>
              <a:t>…</a:t>
            </a:r>
            <a:endParaRPr lang="en-US" sz="2200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7278171" y="2734786"/>
            <a:ext cx="0" cy="75216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805949" y="2064775"/>
            <a:ext cx="0" cy="67001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805949" y="2064775"/>
            <a:ext cx="1472222" cy="670011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67849" y="2713156"/>
            <a:ext cx="13617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802.1Q</a:t>
            </a:r>
          </a:p>
          <a:p>
            <a:pPr algn="ctr"/>
            <a:r>
              <a:rPr lang="en-US" sz="2200" dirty="0" err="1" smtClean="0"/>
              <a:t>Hdr</a:t>
            </a:r>
            <a:endParaRPr lang="en-US" sz="2200" dirty="0"/>
          </a:p>
        </p:txBody>
      </p:sp>
      <p:grpSp>
        <p:nvGrpSpPr>
          <p:cNvPr id="51" name="Group 50"/>
          <p:cNvGrpSpPr/>
          <p:nvPr/>
        </p:nvGrpSpPr>
        <p:grpSpPr>
          <a:xfrm>
            <a:off x="5033956" y="3643238"/>
            <a:ext cx="2232559" cy="1107996"/>
            <a:chOff x="5351341" y="3819515"/>
            <a:chExt cx="2232559" cy="1107996"/>
          </a:xfrm>
        </p:grpSpPr>
        <p:sp>
          <p:nvSpPr>
            <p:cNvPr id="45" name="TextBox 44"/>
            <p:cNvSpPr txBox="1"/>
            <p:nvPr/>
          </p:nvSpPr>
          <p:spPr>
            <a:xfrm>
              <a:off x="5351341" y="4158070"/>
              <a:ext cx="67518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smtClean="0"/>
                <a:t>32 =</a:t>
              </a:r>
              <a:endParaRPr lang="en-US" sz="22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099214" y="3819515"/>
              <a:ext cx="545342" cy="110799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US" sz="2200" dirty="0" smtClean="0"/>
                <a:t>16:</a:t>
              </a:r>
            </a:p>
            <a:p>
              <a:pPr algn="r"/>
              <a:r>
                <a:rPr lang="en-US" sz="2200" dirty="0" smtClean="0"/>
                <a:t>4:</a:t>
              </a:r>
            </a:p>
            <a:p>
              <a:pPr algn="r"/>
              <a:r>
                <a:rPr lang="en-US" sz="2200" dirty="0" smtClean="0"/>
                <a:t>12:</a:t>
              </a:r>
              <a:endParaRPr lang="en-US" sz="2200" dirty="0"/>
            </a:p>
          </p:txBody>
        </p:sp>
        <p:sp>
          <p:nvSpPr>
            <p:cNvPr id="46" name="Left Brace 45"/>
            <p:cNvSpPr/>
            <p:nvPr/>
          </p:nvSpPr>
          <p:spPr>
            <a:xfrm>
              <a:off x="5995977" y="3819515"/>
              <a:ext cx="155487" cy="110799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553490" y="3819515"/>
              <a:ext cx="1030410" cy="110799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200" dirty="0" smtClean="0"/>
                <a:t>Type</a:t>
              </a:r>
            </a:p>
            <a:p>
              <a:r>
                <a:rPr lang="en-US" sz="2200" dirty="0" smtClean="0"/>
                <a:t>Control</a:t>
              </a:r>
            </a:p>
            <a:p>
              <a:r>
                <a:rPr lang="en-US" sz="2200" dirty="0" smtClean="0"/>
                <a:t>Tag</a:t>
              </a:r>
              <a:endParaRPr lang="en-US" sz="2200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956820" y="2066077"/>
            <a:ext cx="8258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802.1</a:t>
            </a:r>
            <a:endParaRPr lang="en-US" sz="2200" dirty="0"/>
          </a:p>
        </p:txBody>
      </p:sp>
      <p:sp>
        <p:nvSpPr>
          <p:cNvPr id="54" name="TextBox 53"/>
          <p:cNvSpPr txBox="1"/>
          <p:nvPr/>
        </p:nvSpPr>
        <p:spPr>
          <a:xfrm>
            <a:off x="958644" y="3481010"/>
            <a:ext cx="10150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smtClean="0"/>
              <a:t>802.1Q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4469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21680</TotalTime>
  <Words>154</Words>
  <Application>Microsoft Macintosh PowerPoint</Application>
  <PresentationFormat>Widescreen</PresentationFormat>
  <Paragraphs>98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87</cp:revision>
  <dcterms:created xsi:type="dcterms:W3CDTF">2018-11-06T15:34:59Z</dcterms:created>
  <dcterms:modified xsi:type="dcterms:W3CDTF">2019-03-26T21:11:56Z</dcterms:modified>
</cp:coreProperties>
</file>