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7FFF"/>
    <a:srgbClr val="CFE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0"/>
    <p:restoredTop sz="93619"/>
  </p:normalViewPr>
  <p:slideViewPr>
    <p:cSldViewPr snapToGrid="0" snapToObjects="1">
      <p:cViewPr>
        <p:scale>
          <a:sx n="87" d="100"/>
          <a:sy n="87" d="100"/>
        </p:scale>
        <p:origin x="29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3C8FA-B8BC-9144-A506-E432740B92D8}" type="datetimeFigureOut">
              <a:rPr lang="en-US" smtClean="0"/>
              <a:t>3/25/19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BBEC8-0034-C349-BDE4-EE6CFFE1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9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3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5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5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3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5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1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3/25/19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6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3/25/19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4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3/25/19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7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9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7E163-DB95-D24D-8C95-263DECB1FC34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830" y="1150388"/>
            <a:ext cx="1199438" cy="846911"/>
          </a:xfrm>
          <a:prstGeom prst="rect">
            <a:avLst/>
          </a:prstGeom>
        </p:spPr>
      </p:pic>
      <p:sp>
        <p:nvSpPr>
          <p:cNvPr id="46" name="Can 45"/>
          <p:cNvSpPr/>
          <p:nvPr/>
        </p:nvSpPr>
        <p:spPr>
          <a:xfrm>
            <a:off x="4992107" y="2896329"/>
            <a:ext cx="3274142" cy="2143658"/>
          </a:xfrm>
          <a:prstGeom prst="can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833315" y="2939065"/>
            <a:ext cx="1593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Blo</a:t>
            </a:r>
            <a:r>
              <a:rPr lang="en-US" sz="2000" dirty="0" smtClean="0"/>
              <a:t>ckstack DB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5211032" y="3471922"/>
            <a:ext cx="828212" cy="1305857"/>
            <a:chOff x="4186239" y="3607814"/>
            <a:chExt cx="828212" cy="1305857"/>
          </a:xfrm>
        </p:grpSpPr>
        <p:sp>
          <p:nvSpPr>
            <p:cNvPr id="49" name="Rectangle 48"/>
            <p:cNvSpPr/>
            <p:nvPr/>
          </p:nvSpPr>
          <p:spPr>
            <a:xfrm>
              <a:off x="4186239" y="3975032"/>
              <a:ext cx="828212" cy="265129"/>
            </a:xfrm>
            <a:prstGeom prst="rect">
              <a:avLst/>
            </a:prstGeom>
            <a:solidFill>
              <a:srgbClr val="CFE7F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186239" y="4311787"/>
              <a:ext cx="828212" cy="265129"/>
            </a:xfrm>
            <a:prstGeom prst="rect">
              <a:avLst/>
            </a:prstGeom>
            <a:solidFill>
              <a:srgbClr val="CFE7F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186239" y="4648542"/>
              <a:ext cx="828212" cy="265129"/>
            </a:xfrm>
            <a:prstGeom prst="rect">
              <a:avLst/>
            </a:prstGeom>
            <a:solidFill>
              <a:srgbClr val="CFE7F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228288" y="3607814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Name</a:t>
              </a:r>
              <a:endParaRPr lang="en-US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215966" y="3471922"/>
            <a:ext cx="828212" cy="1305857"/>
            <a:chOff x="4186239" y="3607814"/>
            <a:chExt cx="828212" cy="1305857"/>
          </a:xfrm>
        </p:grpSpPr>
        <p:sp>
          <p:nvSpPr>
            <p:cNvPr id="54" name="Rectangle 53"/>
            <p:cNvSpPr/>
            <p:nvPr/>
          </p:nvSpPr>
          <p:spPr>
            <a:xfrm>
              <a:off x="4186239" y="3975032"/>
              <a:ext cx="828212" cy="265129"/>
            </a:xfrm>
            <a:prstGeom prst="rect">
              <a:avLst/>
            </a:prstGeom>
            <a:solidFill>
              <a:srgbClr val="CFE7F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186239" y="4311787"/>
              <a:ext cx="828212" cy="265129"/>
            </a:xfrm>
            <a:prstGeom prst="rect">
              <a:avLst/>
            </a:prstGeom>
            <a:solidFill>
              <a:srgbClr val="CFE7F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186239" y="4648542"/>
              <a:ext cx="828212" cy="265129"/>
            </a:xfrm>
            <a:prstGeom prst="rect">
              <a:avLst/>
            </a:prstGeom>
            <a:solidFill>
              <a:srgbClr val="CFE7F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225082" y="360781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Public</a:t>
              </a:r>
              <a:endParaRPr lang="en-US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233454" y="3451340"/>
            <a:ext cx="828212" cy="1305857"/>
            <a:chOff x="4186239" y="3607814"/>
            <a:chExt cx="828212" cy="1305857"/>
          </a:xfrm>
        </p:grpSpPr>
        <p:sp>
          <p:nvSpPr>
            <p:cNvPr id="59" name="Rectangle 58"/>
            <p:cNvSpPr/>
            <p:nvPr/>
          </p:nvSpPr>
          <p:spPr>
            <a:xfrm>
              <a:off x="4186239" y="3975032"/>
              <a:ext cx="828212" cy="265129"/>
            </a:xfrm>
            <a:prstGeom prst="rect">
              <a:avLst/>
            </a:prstGeom>
            <a:solidFill>
              <a:srgbClr val="CFE7F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186239" y="4311787"/>
              <a:ext cx="828212" cy="265129"/>
            </a:xfrm>
            <a:prstGeom prst="rect">
              <a:avLst/>
            </a:prstGeom>
            <a:solidFill>
              <a:srgbClr val="CFE7F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186239" y="4648542"/>
              <a:ext cx="828212" cy="265129"/>
            </a:xfrm>
            <a:prstGeom prst="rect">
              <a:avLst/>
            </a:prstGeom>
            <a:solidFill>
              <a:srgbClr val="CFE7F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230949" y="3607814"/>
              <a:ext cx="738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Route</a:t>
              </a:r>
              <a:endParaRPr lang="en-US" dirty="0"/>
            </a:p>
          </p:txBody>
        </p:sp>
      </p:grpSp>
      <p:sp>
        <p:nvSpPr>
          <p:cNvPr id="63" name="Rectangle 62"/>
          <p:cNvSpPr/>
          <p:nvPr/>
        </p:nvSpPr>
        <p:spPr>
          <a:xfrm>
            <a:off x="1803056" y="5517536"/>
            <a:ext cx="828212" cy="768227"/>
          </a:xfrm>
          <a:prstGeom prst="rect">
            <a:avLst/>
          </a:prstGeom>
          <a:solidFill>
            <a:srgbClr val="CFE7F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972513" y="5517537"/>
            <a:ext cx="828212" cy="768227"/>
          </a:xfrm>
          <a:prstGeom prst="rect">
            <a:avLst/>
          </a:prstGeom>
          <a:solidFill>
            <a:srgbClr val="CFE7F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141970" y="5545886"/>
            <a:ext cx="828212" cy="768227"/>
          </a:xfrm>
          <a:prstGeom prst="rect">
            <a:avLst/>
          </a:prstGeom>
          <a:solidFill>
            <a:srgbClr val="CFE7F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229598" y="5549000"/>
            <a:ext cx="828212" cy="768227"/>
          </a:xfrm>
          <a:prstGeom prst="rect">
            <a:avLst/>
          </a:prstGeom>
          <a:solidFill>
            <a:srgbClr val="CFE7F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327058" y="5545887"/>
            <a:ext cx="828212" cy="768227"/>
          </a:xfrm>
          <a:prstGeom prst="rect">
            <a:avLst/>
          </a:prstGeom>
          <a:solidFill>
            <a:srgbClr val="CFE7F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424518" y="5545886"/>
            <a:ext cx="828212" cy="768227"/>
          </a:xfrm>
          <a:prstGeom prst="rect">
            <a:avLst/>
          </a:prstGeom>
          <a:solidFill>
            <a:srgbClr val="CFE7F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191996" y="5517535"/>
            <a:ext cx="117709" cy="768227"/>
          </a:xfrm>
          <a:prstGeom prst="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421473" y="5517535"/>
            <a:ext cx="117709" cy="768227"/>
          </a:xfrm>
          <a:prstGeom prst="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558704" y="5545886"/>
            <a:ext cx="117709" cy="768227"/>
          </a:xfrm>
          <a:prstGeom prst="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529177" y="5547033"/>
            <a:ext cx="117709" cy="768227"/>
          </a:xfrm>
          <a:prstGeom prst="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724514" y="5545886"/>
            <a:ext cx="117709" cy="768227"/>
          </a:xfrm>
          <a:prstGeom prst="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910396" y="5545886"/>
            <a:ext cx="117709" cy="768227"/>
          </a:xfrm>
          <a:prstGeom prst="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704265" y="5548179"/>
            <a:ext cx="117709" cy="768227"/>
          </a:xfrm>
          <a:prstGeom prst="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245865" y="6354654"/>
            <a:ext cx="225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</a:t>
            </a:r>
            <a:r>
              <a:rPr lang="en-US" sz="2000" dirty="0" smtClean="0"/>
              <a:t>kstack Log Entry</a:t>
            </a:r>
            <a:endParaRPr lang="en-US" sz="2000" dirty="0"/>
          </a:p>
        </p:txBody>
      </p:sp>
      <p:cxnSp>
        <p:nvCxnSpPr>
          <p:cNvPr id="77" name="Straight Arrow Connector 76"/>
          <p:cNvCxnSpPr>
            <a:stCxn id="51" idx="3"/>
          </p:cNvCxnSpPr>
          <p:nvPr/>
        </p:nvCxnSpPr>
        <p:spPr>
          <a:xfrm flipV="1">
            <a:off x="6501739" y="6314114"/>
            <a:ext cx="239425" cy="240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673247" y="5039987"/>
            <a:ext cx="1299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Blockchain</a:t>
            </a:r>
            <a:endParaRPr lang="en-US" sz="2000" dirty="0"/>
          </a:p>
        </p:txBody>
      </p:sp>
      <p:sp>
        <p:nvSpPr>
          <p:cNvPr id="79" name="Cloud 78"/>
          <p:cNvSpPr/>
          <p:nvPr/>
        </p:nvSpPr>
        <p:spPr>
          <a:xfrm>
            <a:off x="4417142" y="545690"/>
            <a:ext cx="3819832" cy="2050026"/>
          </a:xfrm>
          <a:prstGeom prst="cloud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ular Callout 79"/>
          <p:cNvSpPr/>
          <p:nvPr/>
        </p:nvSpPr>
        <p:spPr>
          <a:xfrm>
            <a:off x="5771183" y="1147247"/>
            <a:ext cx="961455" cy="574287"/>
          </a:xfrm>
          <a:prstGeom prst="wedgeRectCallout">
            <a:avLst>
              <a:gd name="adj1" fmla="val 41161"/>
              <a:gd name="adj2" fmla="val 8044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Identity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586112" y="1720484"/>
            <a:ext cx="835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Private</a:t>
            </a:r>
            <a:endParaRPr lang="en-US" dirty="0"/>
          </a:p>
        </p:txBody>
      </p:sp>
      <p:cxnSp>
        <p:nvCxnSpPr>
          <p:cNvPr id="82" name="Straight Arrow Connector 81"/>
          <p:cNvCxnSpPr>
            <a:endCxn id="45" idx="2"/>
          </p:cNvCxnSpPr>
          <p:nvPr/>
        </p:nvCxnSpPr>
        <p:spPr>
          <a:xfrm>
            <a:off x="2031549" y="1997299"/>
            <a:ext cx="2960558" cy="19708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671399" y="3252565"/>
            <a:ext cx="27264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dirty="0" smtClean="0"/>
              <a:t>Query DB with Name</a:t>
            </a:r>
          </a:p>
          <a:p>
            <a:r>
              <a:rPr lang="en-US" dirty="0"/>
              <a:t> </a:t>
            </a:r>
            <a:r>
              <a:rPr lang="en-US" dirty="0" smtClean="0"/>
              <a:t>      and get Public Key and</a:t>
            </a:r>
          </a:p>
          <a:p>
            <a:r>
              <a:rPr lang="en-US" dirty="0"/>
              <a:t> </a:t>
            </a:r>
            <a:r>
              <a:rPr lang="en-US" dirty="0" smtClean="0"/>
              <a:t>      Route in return.</a:t>
            </a:r>
            <a:endParaRPr lang="en-US" dirty="0"/>
          </a:p>
        </p:txBody>
      </p:sp>
      <p:cxnSp>
        <p:nvCxnSpPr>
          <p:cNvPr id="84" name="Straight Arrow Connector 83"/>
          <p:cNvCxnSpPr>
            <a:endCxn id="59" idx="2"/>
          </p:cNvCxnSpPr>
          <p:nvPr/>
        </p:nvCxnSpPr>
        <p:spPr>
          <a:xfrm flipV="1">
            <a:off x="2631268" y="1570703"/>
            <a:ext cx="1797723" cy="3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748644" y="558844"/>
            <a:ext cx="3145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(2) Query Route URL for Id Data</a:t>
            </a:r>
          </a:p>
          <a:p>
            <a:r>
              <a:rPr lang="en-US" dirty="0"/>
              <a:t> </a:t>
            </a:r>
            <a:r>
              <a:rPr lang="en-US" dirty="0" smtClean="0"/>
              <a:t>     and verify with Public Key.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66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20180</TotalTime>
  <Words>43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79</cp:revision>
  <dcterms:created xsi:type="dcterms:W3CDTF">2018-11-06T15:34:59Z</dcterms:created>
  <dcterms:modified xsi:type="dcterms:W3CDTF">2019-03-25T18:22:57Z</dcterms:modified>
</cp:coreProperties>
</file>