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0"/>
    <p:restoredTop sz="93619"/>
  </p:normalViewPr>
  <p:slideViewPr>
    <p:cSldViewPr snapToGrid="0" snapToObjects="1">
      <p:cViewPr>
        <p:scale>
          <a:sx n="87" d="100"/>
          <a:sy n="87" d="100"/>
        </p:scale>
        <p:origin x="2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31110" y="2178661"/>
            <a:ext cx="2373491" cy="2550134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Home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ONU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Passive Optical Network (PON)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6" y="2839606"/>
            <a:ext cx="1620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To/From </a:t>
            </a:r>
          </a:p>
          <a:p>
            <a:r>
              <a:rPr lang="en-US" sz="2400" dirty="0" smtClean="0"/>
              <a:t>the ISP’s Backbone</a:t>
            </a:r>
            <a:endParaRPr lang="en-US" sz="2400" dirty="0"/>
          </a:p>
        </p:txBody>
      </p:sp>
      <p:cxnSp>
        <p:nvCxnSpPr>
          <p:cNvPr id="248" name="Straight Arrow Connector 247"/>
          <p:cNvCxnSpPr>
            <a:stCxn id="255" idx="3"/>
            <a:endCxn id="246" idx="1"/>
          </p:cNvCxnSpPr>
          <p:nvPr/>
        </p:nvCxnSpPr>
        <p:spPr>
          <a:xfrm>
            <a:off x="9523379" y="3438981"/>
            <a:ext cx="669987" cy="7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215511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err="1" smtClean="0">
                <a:solidFill>
                  <a:schemeClr val="tx1"/>
                </a:solidFill>
              </a:rPr>
              <a:t>Agg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Switch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8477367" y="2917959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BNG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59" name="Straight Connector 258"/>
          <p:cNvCxnSpPr>
            <a:stCxn id="21" idx="3"/>
            <a:endCxn id="254" idx="1"/>
          </p:cNvCxnSpPr>
          <p:nvPr/>
        </p:nvCxnSpPr>
        <p:spPr>
          <a:xfrm>
            <a:off x="6943726" y="3436144"/>
            <a:ext cx="271785" cy="28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54" idx="3"/>
            <a:endCxn id="255" idx="1"/>
          </p:cNvCxnSpPr>
          <p:nvPr/>
        </p:nvCxnSpPr>
        <p:spPr>
          <a:xfrm>
            <a:off x="8261523" y="3438981"/>
            <a:ext cx="2158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69601" y="1472486"/>
            <a:ext cx="4425563" cy="4083190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Central Office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255" idx="1"/>
            <a:endCxn id="66" idx="3"/>
          </p:cNvCxnSpPr>
          <p:nvPr/>
        </p:nvCxnSpPr>
        <p:spPr>
          <a:xfrm flipH="1" flipV="1">
            <a:off x="4779797" y="2504028"/>
            <a:ext cx="1146104" cy="83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55" idx="1"/>
            <a:endCxn id="70" idx="3"/>
          </p:cNvCxnSpPr>
          <p:nvPr/>
        </p:nvCxnSpPr>
        <p:spPr>
          <a:xfrm flipH="1">
            <a:off x="4779797" y="3343591"/>
            <a:ext cx="1146104" cy="1126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2872140" y="-659575"/>
            <a:ext cx="390873" cy="3509449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39112" y="4122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Radio Access Network (RAN)</a:t>
            </a:r>
            <a:endParaRPr lang="en-US" sz="24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0193365" y="3650754"/>
            <a:ext cx="172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To/From the ISP’s Backbone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4091548" y="2167692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BBU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91548" y="4134144"/>
            <a:ext cx="688249" cy="672672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BBU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33" name="Group 232"/>
          <p:cNvGrpSpPr/>
          <p:nvPr/>
        </p:nvGrpSpPr>
        <p:grpSpPr>
          <a:xfrm>
            <a:off x="3347310" y="2167691"/>
            <a:ext cx="732542" cy="658077"/>
            <a:chOff x="2093697" y="2167691"/>
            <a:chExt cx="732542" cy="658077"/>
          </a:xfrm>
        </p:grpSpPr>
        <p:pic>
          <p:nvPicPr>
            <p:cNvPr id="75" name="Picture 74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76" name="Straight Connector 75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353555" y="4134144"/>
            <a:ext cx="732542" cy="658077"/>
            <a:chOff x="2093697" y="2167691"/>
            <a:chExt cx="732542" cy="658077"/>
          </a:xfrm>
        </p:grpSpPr>
        <p:pic>
          <p:nvPicPr>
            <p:cNvPr id="82" name="Picture 81" descr="wireless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2093697" y="2167691"/>
              <a:ext cx="658077" cy="658077"/>
            </a:xfrm>
            <a:prstGeom prst="rect">
              <a:avLst/>
            </a:prstGeom>
          </p:spPr>
        </p:pic>
        <p:cxnSp>
          <p:nvCxnSpPr>
            <p:cNvPr id="84" name="Straight Connector 83"/>
            <p:cNvCxnSpPr/>
            <p:nvPr/>
          </p:nvCxnSpPr>
          <p:spPr>
            <a:xfrm flipH="1">
              <a:off x="2601957" y="2508947"/>
              <a:ext cx="2242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4" name="Picture 2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86" y="2467685"/>
            <a:ext cx="812800" cy="914400"/>
          </a:xfrm>
          <a:prstGeom prst="rect">
            <a:avLst/>
          </a:prstGeom>
        </p:spPr>
      </p:pic>
      <p:pic>
        <p:nvPicPr>
          <p:cNvPr id="235" name="Picture 2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14" y="1831178"/>
            <a:ext cx="495300" cy="647700"/>
          </a:xfrm>
          <a:prstGeom prst="rect">
            <a:avLst/>
          </a:prstGeom>
        </p:spPr>
      </p:pic>
      <p:pic>
        <p:nvPicPr>
          <p:cNvPr id="236" name="Picture 2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42" y="3594768"/>
            <a:ext cx="1030075" cy="98325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331" y="4713058"/>
            <a:ext cx="495300" cy="647700"/>
          </a:xfrm>
          <a:prstGeom prst="rect">
            <a:avLst/>
          </a:prstGeom>
        </p:spPr>
      </p:pic>
      <p:sp>
        <p:nvSpPr>
          <p:cNvPr id="255" name="Rectangle 254"/>
          <p:cNvSpPr/>
          <p:nvPr/>
        </p:nvSpPr>
        <p:spPr>
          <a:xfrm>
            <a:off x="5925901" y="2182439"/>
            <a:ext cx="3616305" cy="2322304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EPC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234199" y="3671134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SGW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95" idx="0"/>
            <a:endCxn id="101" idx="2"/>
          </p:cNvCxnSpPr>
          <p:nvPr/>
        </p:nvCxnSpPr>
        <p:spPr>
          <a:xfrm flipV="1">
            <a:off x="6950268" y="3330603"/>
            <a:ext cx="0" cy="3405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6234199" y="2657931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smtClean="0">
                <a:solidFill>
                  <a:schemeClr val="tx1"/>
                </a:solidFill>
              </a:rPr>
              <a:t>MME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37" idx="3"/>
            <a:endCxn id="246" idx="1"/>
          </p:cNvCxnSpPr>
          <p:nvPr/>
        </p:nvCxnSpPr>
        <p:spPr>
          <a:xfrm flipV="1">
            <a:off x="9343105" y="4004697"/>
            <a:ext cx="850260" cy="277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3602" y="1188351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312852" y="3152276"/>
            <a:ext cx="2737179" cy="2779504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2422669" y="12479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2402787" y="548785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Cell</a:t>
            </a:r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 rot="16200000">
            <a:off x="-323090" y="3189303"/>
            <a:ext cx="2798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User Equipment (UE)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7910968" y="3671134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P</a:t>
            </a:r>
            <a:r>
              <a:rPr lang="en-US" sz="2000" smtClean="0">
                <a:solidFill>
                  <a:schemeClr val="tx1"/>
                </a:solidFill>
              </a:rPr>
              <a:t>GW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>
            <a:stCxn id="95" idx="3"/>
            <a:endCxn id="37" idx="1"/>
          </p:cNvCxnSpPr>
          <p:nvPr/>
        </p:nvCxnSpPr>
        <p:spPr>
          <a:xfrm>
            <a:off x="7666336" y="4007470"/>
            <a:ext cx="2446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910967" y="2661152"/>
            <a:ext cx="1432137" cy="672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HSS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101" idx="3"/>
            <a:endCxn id="45" idx="1"/>
          </p:cNvCxnSpPr>
          <p:nvPr/>
        </p:nvCxnSpPr>
        <p:spPr>
          <a:xfrm>
            <a:off x="7666336" y="2994267"/>
            <a:ext cx="244631" cy="32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50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39</cp:revision>
  <dcterms:created xsi:type="dcterms:W3CDTF">2018-11-06T15:34:59Z</dcterms:created>
  <dcterms:modified xsi:type="dcterms:W3CDTF">2018-12-31T17:28:11Z</dcterms:modified>
</cp:coreProperties>
</file>