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 varScale="1">
        <p:scale>
          <a:sx n="89" d="100"/>
          <a:sy n="89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42989"/>
            <a:ext cx="5617495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1468" y="1458270"/>
            <a:ext cx="3864936" cy="127818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CPU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1351296" y="4171768"/>
            <a:ext cx="4470356" cy="557383"/>
          </a:xfrm>
          <a:prstGeom prst="leftRightArrow">
            <a:avLst>
              <a:gd name="adj1" fmla="val 7050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PCIe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1296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NIC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77367" y="3037818"/>
            <a:ext cx="3899297" cy="89927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 (DRAM)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1758987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4093936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/>
          <p:cNvSpPr/>
          <p:nvPr/>
        </p:nvSpPr>
        <p:spPr>
          <a:xfrm>
            <a:off x="5228223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3534147" y="3962302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3534147" y="2759576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51856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86144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21092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14160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86245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0532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86805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-Down Arrow 22"/>
          <p:cNvSpPr/>
          <p:nvPr/>
        </p:nvSpPr>
        <p:spPr>
          <a:xfrm>
            <a:off x="2921851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14413"/>
            <a:ext cx="7974932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2269" y="2093104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(Control)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1296" y="1328738"/>
            <a:ext cx="4191007" cy="280035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Network </a:t>
            </a:r>
            <a:r>
              <a:rPr lang="en-US" sz="2000" smtClean="0">
                <a:solidFill>
                  <a:schemeClr val="tx1"/>
                </a:solidFill>
              </a:rPr>
              <a:t>Processing Unit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2628885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3331" y="2000239"/>
            <a:ext cx="3899297" cy="564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TCAM </a:t>
            </a:r>
            <a:r>
              <a:rPr lang="en-US" dirty="0" smtClean="0">
                <a:solidFill>
                  <a:schemeClr val="tx1"/>
                </a:solidFill>
              </a:rPr>
              <a:t>(Patterns to Match)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48x40G </a:t>
            </a:r>
            <a:r>
              <a:rPr lang="en-US" dirty="0" smtClean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(Ports 1~48)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1652" y="281319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Forwarding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Pipeline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47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2018-11-06T15:34:59Z</dcterms:created>
  <dcterms:modified xsi:type="dcterms:W3CDTF">2018-12-31T18:05:41Z</dcterms:modified>
</cp:coreProperties>
</file>