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6712" y="4582736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sz="24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53510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4155" y="4795477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6712" y="2374293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2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84155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6712" y="756791"/>
            <a:ext cx="3449691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Server </a:t>
            </a:r>
            <a:r>
              <a:rPr lang="en-US" sz="24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1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84155" y="969532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2865" y="2587034"/>
            <a:ext cx="1364878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Balancer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8" idx="3"/>
            <a:endCxn id="17" idx="1"/>
          </p:cNvCxnSpPr>
          <p:nvPr/>
        </p:nvCxnSpPr>
        <p:spPr>
          <a:xfrm flipV="1">
            <a:off x="6687743" y="1482813"/>
            <a:ext cx="796412" cy="1617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5" idx="1"/>
          </p:cNvCxnSpPr>
          <p:nvPr/>
        </p:nvCxnSpPr>
        <p:spPr>
          <a:xfrm>
            <a:off x="6687743" y="3100315"/>
            <a:ext cx="7964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73715" y="3859063"/>
            <a:ext cx="2856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.</a:t>
            </a:r>
            <a:endParaRPr lang="en-US" sz="1600" b="1" dirty="0"/>
          </a:p>
        </p:txBody>
      </p:sp>
      <p:cxnSp>
        <p:nvCxnSpPr>
          <p:cNvPr id="27" name="Straight Arrow Connector 26"/>
          <p:cNvCxnSpPr>
            <a:stCxn id="18" idx="3"/>
            <a:endCxn id="44" idx="1"/>
          </p:cNvCxnSpPr>
          <p:nvPr/>
        </p:nvCxnSpPr>
        <p:spPr>
          <a:xfrm>
            <a:off x="6687743" y="3100315"/>
            <a:ext cx="796412" cy="2208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2" idx="3"/>
            <a:endCxn id="18" idx="1"/>
          </p:cNvCxnSpPr>
          <p:nvPr/>
        </p:nvCxnSpPr>
        <p:spPr>
          <a:xfrm>
            <a:off x="3318388" y="3100315"/>
            <a:ext cx="2004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42090" y="147484"/>
            <a:ext cx="1654427" cy="604683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Service</a:t>
            </a:r>
            <a:endParaRPr lang="en-US" sz="24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4954" y="2109019"/>
            <a:ext cx="4101107" cy="1452044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gRPC</a:t>
            </a:r>
            <a:r>
              <a:rPr lang="en-US" sz="2400" dirty="0" smtClean="0">
                <a:solidFill>
                  <a:schemeClr val="tx1"/>
                </a:solidFill>
              </a:rPr>
              <a:t> Core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256208" y="599240"/>
            <a:ext cx="207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Language </a:t>
            </a:r>
          </a:p>
          <a:p>
            <a:r>
              <a:rPr lang="en-US" sz="2400" dirty="0" smtClean="0"/>
              <a:t>Idiomatic API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2454954" y="3625857"/>
            <a:ext cx="4101107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HTTP/2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54954" y="4726918"/>
            <a:ext cx="4101107" cy="58184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4954" y="5388300"/>
            <a:ext cx="4101107" cy="102656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54954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80619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Ruby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06284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30396" y="1017639"/>
            <a:ext cx="1025665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C++,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C#,</a:t>
            </a:r>
            <a:r>
              <a:rPr lang="mr-IN" sz="2400" dirty="0" smtClean="0">
                <a:solidFill>
                  <a:schemeClr val="tx1"/>
                </a:solidFill>
              </a:rPr>
              <a:t>…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46" idx="1"/>
          </p:cNvCxnSpPr>
          <p:nvPr/>
        </p:nvCxnSpPr>
        <p:spPr>
          <a:xfrm flipH="1" flipV="1">
            <a:off x="6570803" y="1014738"/>
            <a:ext cx="6854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46380" y="1636544"/>
            <a:ext cx="207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Generic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Low-Level API</a:t>
            </a:r>
            <a:endParaRPr lang="en-US" sz="24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6560975" y="2052042"/>
            <a:ext cx="6854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39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Mangal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dcterms:created xsi:type="dcterms:W3CDTF">2018-11-06T15:34:59Z</dcterms:created>
  <dcterms:modified xsi:type="dcterms:W3CDTF">2019-02-01T22:38:46Z</dcterms:modified>
</cp:coreProperties>
</file>