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3619"/>
  </p:normalViewPr>
  <p:slideViewPr>
    <p:cSldViewPr snapToGrid="0" snapToObjects="1">
      <p:cViewPr>
        <p:scale>
          <a:sx n="87" d="100"/>
          <a:sy n="87" d="100"/>
        </p:scale>
        <p:origin x="2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12" y="4105662"/>
            <a:ext cx="1032983" cy="62325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75" y="4981112"/>
            <a:ext cx="1032983" cy="6232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129" y="4930978"/>
            <a:ext cx="1032983" cy="6232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10" y="5916259"/>
            <a:ext cx="1032983" cy="6232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7" y="3945217"/>
            <a:ext cx="1032983" cy="623252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 flipH="1">
            <a:off x="5099591" y="3345698"/>
            <a:ext cx="17222" cy="259727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H="1">
            <a:off x="3495368" y="331566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527418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66166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04914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94160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4194" y="141294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3861851" y="4466897"/>
            <a:ext cx="1111248" cy="621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7" idx="3"/>
          </p:cNvCxnSpPr>
          <p:nvPr/>
        </p:nvCxnSpPr>
        <p:spPr>
          <a:xfrm flipH="1" flipV="1">
            <a:off x="3936112" y="5242604"/>
            <a:ext cx="843822" cy="710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562341" y="4525367"/>
            <a:ext cx="792959" cy="565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772852" y="3329090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8412964" y="2439364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5229760" y="232839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27418" y="2138516"/>
            <a:ext cx="7031620" cy="1341417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Network OS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498189" y="2268641"/>
            <a:ext cx="1096671" cy="1083466"/>
            <a:chOff x="10279626" y="1055050"/>
            <a:chExt cx="1096671" cy="1083466"/>
          </a:xfrm>
        </p:grpSpPr>
        <p:sp>
          <p:nvSpPr>
            <p:cNvPr id="20" name="Oval 19"/>
            <p:cNvSpPr/>
            <p:nvPr/>
          </p:nvSpPr>
          <p:spPr>
            <a:xfrm>
              <a:off x="10279626" y="1590548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682748" y="187076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0682748" y="1322799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1125575" y="1055050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1125575" y="159054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Connector 235"/>
            <p:cNvCxnSpPr>
              <a:stCxn id="20" idx="7"/>
              <a:endCxn id="101" idx="7"/>
            </p:cNvCxnSpPr>
            <p:nvPr/>
          </p:nvCxnSpPr>
          <p:spPr>
            <a:xfrm flipV="1">
              <a:off x="10493631" y="1094261"/>
              <a:ext cx="845949" cy="53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02" idx="7"/>
              <a:endCxn id="66" idx="7"/>
            </p:cNvCxnSpPr>
            <p:nvPr/>
          </p:nvCxnSpPr>
          <p:spPr>
            <a:xfrm flipH="1">
              <a:off x="10896753" y="1629758"/>
              <a:ext cx="442827" cy="280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stCxn id="98" idx="1"/>
              <a:endCxn id="102" idx="5"/>
            </p:cNvCxnSpPr>
            <p:nvPr/>
          </p:nvCxnSpPr>
          <p:spPr>
            <a:xfrm>
              <a:off x="10719465" y="1362010"/>
              <a:ext cx="620115" cy="457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20" idx="1"/>
              <a:endCxn id="66" idx="5"/>
            </p:cNvCxnSpPr>
            <p:nvPr/>
          </p:nvCxnSpPr>
          <p:spPr>
            <a:xfrm>
              <a:off x="10316343" y="1629759"/>
              <a:ext cx="580410" cy="469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01" idx="4"/>
              <a:endCxn id="102" idx="0"/>
            </p:cNvCxnSpPr>
            <p:nvPr/>
          </p:nvCxnSpPr>
          <p:spPr>
            <a:xfrm>
              <a:off x="11250936" y="1322799"/>
              <a:ext cx="0" cy="267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592290" y="2179241"/>
            <a:ext cx="99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483174" y="3729231"/>
            <a:ext cx="8548621" cy="13701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74958" y="3342392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9932080" y="37543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516525" y="3836847"/>
            <a:ext cx="2061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Abstract </a:t>
            </a:r>
          </a:p>
          <a:p>
            <a:pPr algn="r"/>
            <a:r>
              <a:rPr lang="en-US" dirty="0" smtClean="0"/>
              <a:t>Forwarding Model</a:t>
            </a:r>
          </a:p>
          <a:p>
            <a:pPr algn="r"/>
            <a:r>
              <a:rPr lang="en-US" dirty="0" smtClean="0"/>
              <a:t>(e.g., </a:t>
            </a:r>
            <a:r>
              <a:rPr lang="en-US" dirty="0" smtClean="0"/>
              <a:t>OpenFlow, P4)</a:t>
            </a:r>
            <a:endParaRPr lang="en-US" dirty="0"/>
          </a:p>
        </p:txBody>
      </p:sp>
      <p:cxnSp>
        <p:nvCxnSpPr>
          <p:cNvPr id="84" name="Straight Connector 83"/>
          <p:cNvCxnSpPr>
            <a:endCxn id="48" idx="3"/>
          </p:cNvCxnSpPr>
          <p:nvPr/>
        </p:nvCxnSpPr>
        <p:spPr>
          <a:xfrm flipH="1" flipV="1">
            <a:off x="5684500" y="4256843"/>
            <a:ext cx="2467533" cy="77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034982" y="4532045"/>
            <a:ext cx="1006282" cy="556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435531" y="5466604"/>
            <a:ext cx="1079823" cy="5648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Arrow Connector 95"/>
          <p:cNvCxnSpPr/>
          <p:nvPr/>
        </p:nvCxnSpPr>
        <p:spPr>
          <a:xfrm flipH="1">
            <a:off x="5099591" y="3345698"/>
            <a:ext cx="17222" cy="259727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H="1">
            <a:off x="3495368" y="331566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527418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66166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04914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94160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4194" y="141294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pic>
        <p:nvPicPr>
          <p:cNvPr id="70" name="Picture 69" descr="switch.png">
            <a:extLst>
              <a:ext uri="{FF2B5EF4-FFF2-40B4-BE49-F238E27FC236}">
                <a16:creationId xmlns="" xmlns:a16="http://schemas.microsoft.com/office/drawing/2014/main" id="{B1E6F965-3CC8-4840-AFCE-46573E8CAD6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rgbClr val="4B87CC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1712" y="5824362"/>
            <a:ext cx="1148042" cy="78043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H="1">
            <a:off x="7034981" y="4586748"/>
            <a:ext cx="939717" cy="501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435530" y="5530019"/>
            <a:ext cx="939717" cy="501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3936112" y="4532045"/>
            <a:ext cx="939717" cy="501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936112" y="5312483"/>
            <a:ext cx="1050974" cy="7189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switch.png">
            <a:extLst>
              <a:ext uri="{FF2B5EF4-FFF2-40B4-BE49-F238E27FC236}">
                <a16:creationId xmlns="" xmlns:a16="http://schemas.microsoft.com/office/drawing/2014/main" id="{B1E6F965-3CC8-4840-AFCE-46573E8CAD6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rgbClr val="4B87CC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2294" y="4826388"/>
            <a:ext cx="1148042" cy="780438"/>
          </a:xfrm>
          <a:prstGeom prst="rect">
            <a:avLst/>
          </a:prstGeom>
        </p:spPr>
      </p:pic>
      <p:cxnSp>
        <p:nvCxnSpPr>
          <p:cNvPr id="82" name="Straight Connector 81"/>
          <p:cNvCxnSpPr/>
          <p:nvPr/>
        </p:nvCxnSpPr>
        <p:spPr>
          <a:xfrm flipH="1" flipV="1">
            <a:off x="5496233" y="4466896"/>
            <a:ext cx="1050974" cy="7189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switch.png">
            <a:extLst>
              <a:ext uri="{FF2B5EF4-FFF2-40B4-BE49-F238E27FC236}">
                <a16:creationId xmlns="" xmlns:a16="http://schemas.microsoft.com/office/drawing/2014/main" id="{B1E6F965-3CC8-4840-AFCE-46573E8CAD6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rgbClr val="4B87CC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0460" y="4949062"/>
            <a:ext cx="1148042" cy="780438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H="1">
            <a:off x="5540718" y="4223923"/>
            <a:ext cx="2665774" cy="221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switch.png">
            <a:extLst>
              <a:ext uri="{FF2B5EF4-FFF2-40B4-BE49-F238E27FC236}">
                <a16:creationId xmlns="" xmlns:a16="http://schemas.microsoft.com/office/drawing/2014/main" id="{B1E6F965-3CC8-4840-AFCE-46573E8CAD6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rgbClr val="4B87CC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1042" y="3951088"/>
            <a:ext cx="1148042" cy="780438"/>
          </a:xfrm>
          <a:prstGeom prst="rect">
            <a:avLst/>
          </a:prstGeom>
        </p:spPr>
      </p:pic>
      <p:pic>
        <p:nvPicPr>
          <p:cNvPr id="73" name="Picture 72" descr="switch.png">
            <a:extLst>
              <a:ext uri="{FF2B5EF4-FFF2-40B4-BE49-F238E27FC236}">
                <a16:creationId xmlns="" xmlns:a16="http://schemas.microsoft.com/office/drawing/2014/main" id="{B1E6F965-3CC8-4840-AFCE-46573E8CAD6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rgbClr val="4B87CC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471" y="4027901"/>
            <a:ext cx="1148042" cy="780438"/>
          </a:xfrm>
          <a:prstGeom prst="rect">
            <a:avLst/>
          </a:prstGeom>
        </p:spPr>
      </p:pic>
      <p:cxnSp>
        <p:nvCxnSpPr>
          <p:cNvPr id="93" name="Straight Arrow Connector 92"/>
          <p:cNvCxnSpPr/>
          <p:nvPr/>
        </p:nvCxnSpPr>
        <p:spPr>
          <a:xfrm flipH="1">
            <a:off x="6772852" y="3329090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8206492" y="2409868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5229760" y="232839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27418" y="2138516"/>
            <a:ext cx="7031620" cy="1341417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Network OS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498189" y="2268641"/>
            <a:ext cx="1096671" cy="1083466"/>
            <a:chOff x="10279626" y="1055050"/>
            <a:chExt cx="1096671" cy="1083466"/>
          </a:xfrm>
        </p:grpSpPr>
        <p:sp>
          <p:nvSpPr>
            <p:cNvPr id="20" name="Oval 19"/>
            <p:cNvSpPr/>
            <p:nvPr/>
          </p:nvSpPr>
          <p:spPr>
            <a:xfrm>
              <a:off x="10279626" y="1590548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682748" y="187076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0682748" y="1322799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1125575" y="1055050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1125575" y="159054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Connector 235"/>
            <p:cNvCxnSpPr>
              <a:stCxn id="20" idx="7"/>
              <a:endCxn id="101" idx="7"/>
            </p:cNvCxnSpPr>
            <p:nvPr/>
          </p:nvCxnSpPr>
          <p:spPr>
            <a:xfrm flipV="1">
              <a:off x="10493631" y="1094261"/>
              <a:ext cx="845949" cy="53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02" idx="7"/>
              <a:endCxn id="66" idx="7"/>
            </p:cNvCxnSpPr>
            <p:nvPr/>
          </p:nvCxnSpPr>
          <p:spPr>
            <a:xfrm flipH="1">
              <a:off x="10896753" y="1629758"/>
              <a:ext cx="442827" cy="280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stCxn id="98" idx="1"/>
              <a:endCxn id="102" idx="5"/>
            </p:cNvCxnSpPr>
            <p:nvPr/>
          </p:nvCxnSpPr>
          <p:spPr>
            <a:xfrm>
              <a:off x="10719465" y="1362010"/>
              <a:ext cx="620115" cy="457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20" idx="1"/>
              <a:endCxn id="66" idx="5"/>
            </p:cNvCxnSpPr>
            <p:nvPr/>
          </p:nvCxnSpPr>
          <p:spPr>
            <a:xfrm>
              <a:off x="10316343" y="1629759"/>
              <a:ext cx="580410" cy="469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01" idx="4"/>
              <a:endCxn id="102" idx="0"/>
            </p:cNvCxnSpPr>
            <p:nvPr/>
          </p:nvCxnSpPr>
          <p:spPr>
            <a:xfrm>
              <a:off x="11250936" y="1322799"/>
              <a:ext cx="0" cy="267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592290" y="2179241"/>
            <a:ext cx="99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527418" y="3729231"/>
            <a:ext cx="8548621" cy="137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33950" y="3342392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9991072" y="37543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639955" y="3836847"/>
            <a:ext cx="1908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Abstract </a:t>
            </a:r>
          </a:p>
          <a:p>
            <a:pPr algn="r"/>
            <a:r>
              <a:rPr lang="en-US" dirty="0" smtClean="0"/>
              <a:t>Forwarding Model</a:t>
            </a:r>
          </a:p>
          <a:p>
            <a:pPr algn="r"/>
            <a:r>
              <a:rPr lang="en-US" dirty="0" smtClean="0"/>
              <a:t>(e.g., OpenFlow)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10211</TotalTime>
  <Words>58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55</cp:revision>
  <dcterms:created xsi:type="dcterms:W3CDTF">2018-11-06T15:34:59Z</dcterms:created>
  <dcterms:modified xsi:type="dcterms:W3CDTF">2019-02-07T16:39:01Z</dcterms:modified>
</cp:coreProperties>
</file>