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83349" y="1814051"/>
            <a:ext cx="6185866" cy="4165021"/>
            <a:chOff x="2903129" y="2374490"/>
            <a:chExt cx="6185866" cy="416502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012" y="4105662"/>
              <a:ext cx="1032983" cy="62325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175" y="4981112"/>
              <a:ext cx="1032983" cy="62325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129" y="4930978"/>
              <a:ext cx="1032983" cy="62325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710" y="5916259"/>
              <a:ext cx="1032983" cy="62325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517" y="3945217"/>
              <a:ext cx="1032983" cy="623252"/>
            </a:xfrm>
            <a:prstGeom prst="rect">
              <a:avLst/>
            </a:prstGeom>
          </p:spPr>
        </p:pic>
        <p:cxnSp>
          <p:nvCxnSpPr>
            <p:cNvPr id="96" name="Straight Arrow Connector 95"/>
            <p:cNvCxnSpPr/>
            <p:nvPr/>
          </p:nvCxnSpPr>
          <p:spPr>
            <a:xfrm flipH="1">
              <a:off x="5099591" y="3479933"/>
              <a:ext cx="5037" cy="2463044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H="1">
              <a:off x="3495368" y="3479933"/>
              <a:ext cx="12621" cy="1513373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861851" y="4466897"/>
              <a:ext cx="1111248" cy="6212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47" idx="3"/>
            </p:cNvCxnSpPr>
            <p:nvPr/>
          </p:nvCxnSpPr>
          <p:spPr>
            <a:xfrm flipH="1" flipV="1">
              <a:off x="3936112" y="5242604"/>
              <a:ext cx="843822" cy="710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5562341" y="4525367"/>
              <a:ext cx="792959" cy="565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6772852" y="3494681"/>
              <a:ext cx="32488" cy="1526794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40" idx="0"/>
            </p:cNvCxnSpPr>
            <p:nvPr/>
          </p:nvCxnSpPr>
          <p:spPr>
            <a:xfrm>
              <a:off x="8572503" y="3494681"/>
              <a:ext cx="1" cy="610981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5229760" y="3479933"/>
              <a:ext cx="9586" cy="526103"/>
            </a:xfrm>
            <a:prstGeom prst="straightConnector1">
              <a:avLst/>
            </a:prstGeom>
            <a:ln w="28575"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903129" y="2374490"/>
              <a:ext cx="6185866" cy="1105443"/>
            </a:xfrm>
            <a:prstGeom prst="rect">
              <a:avLst/>
            </a:prstGeom>
            <a:solidFill>
              <a:srgbClr val="CFE7F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Configuration &amp; Management Tool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>
              <a:endCxn id="48" idx="3"/>
            </p:cNvCxnSpPr>
            <p:nvPr/>
          </p:nvCxnSpPr>
          <p:spPr>
            <a:xfrm flipH="1" flipV="1">
              <a:off x="5684500" y="4256843"/>
              <a:ext cx="2467533" cy="7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034982" y="4532045"/>
              <a:ext cx="1006282" cy="556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435531" y="5466604"/>
              <a:ext cx="1079823" cy="5648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43" y="387872"/>
            <a:ext cx="1199438" cy="846911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6181832" y="1234783"/>
            <a:ext cx="147659" cy="5390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08151" y="3185691"/>
            <a:ext cx="1545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/>
              <a:t>gNMI</a:t>
            </a:r>
            <a:endParaRPr lang="en-US" sz="2000" dirty="0"/>
          </a:p>
          <a:p>
            <a:pPr algn="r"/>
            <a:r>
              <a:rPr lang="en-US" sz="2000" dirty="0" smtClean="0"/>
              <a:t>(YANG-based</a:t>
            </a:r>
          </a:p>
          <a:p>
            <a:pPr algn="r"/>
            <a:r>
              <a:rPr lang="en-US" sz="2000" dirty="0"/>
              <a:t>m</a:t>
            </a:r>
            <a:r>
              <a:rPr lang="en-US" sz="2000" dirty="0" smtClean="0"/>
              <a:t>odels)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6881572" y="648248"/>
            <a:ext cx="20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Network </a:t>
            </a:r>
            <a:r>
              <a:rPr lang="en-US" sz="2000" dirty="0" smtClean="0"/>
              <a:t>Operator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70499" y="132456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(Alerts, Intent)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20188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</cp:revision>
  <dcterms:created xsi:type="dcterms:W3CDTF">2018-11-06T15:34:59Z</dcterms:created>
  <dcterms:modified xsi:type="dcterms:W3CDTF">2019-03-05T17:48:30Z</dcterms:modified>
</cp:coreProperties>
</file>