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7F1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2371538" y="1769806"/>
            <a:ext cx="5872815" cy="3152941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1917" y="492274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4324" y="190254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CWND</a:t>
            </a:r>
            <a:endParaRPr lang="en-US" sz="2000" dirty="0"/>
          </a:p>
        </p:txBody>
      </p:sp>
      <p:sp>
        <p:nvSpPr>
          <p:cNvPr id="26" name="Arc 25"/>
          <p:cNvSpPr/>
          <p:nvPr/>
        </p:nvSpPr>
        <p:spPr>
          <a:xfrm flipH="1" flipV="1">
            <a:off x="2415626" y="3421623"/>
            <a:ext cx="4840588" cy="2964428"/>
          </a:xfrm>
          <a:prstGeom prst="arc">
            <a:avLst>
              <a:gd name="adj1" fmla="val 21556143"/>
              <a:gd name="adj2" fmla="val 51899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2109029" y="383458"/>
            <a:ext cx="5147186" cy="3038165"/>
          </a:xfrm>
          <a:prstGeom prst="arc">
            <a:avLst>
              <a:gd name="adj1" fmla="val 21597623"/>
              <a:gd name="adj2" fmla="val 52973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32" idx="3"/>
          </p:cNvCxnSpPr>
          <p:nvPr/>
        </p:nvCxnSpPr>
        <p:spPr>
          <a:xfrm flipH="1">
            <a:off x="2356636" y="3421623"/>
            <a:ext cx="588771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0369" y="3236958"/>
            <a:ext cx="64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855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65</cp:revision>
  <dcterms:created xsi:type="dcterms:W3CDTF">2018-11-06T15:34:59Z</dcterms:created>
  <dcterms:modified xsi:type="dcterms:W3CDTF">2019-02-19T21:39:18Z</dcterms:modified>
</cp:coreProperties>
</file>