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31110" y="2178661"/>
            <a:ext cx="2373491" cy="2550134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ONU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Passive Optical Network (PON)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6" y="2839606"/>
            <a:ext cx="162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To/From </a:t>
            </a:r>
          </a:p>
          <a:p>
            <a:r>
              <a:rPr lang="en-US" sz="2400" dirty="0" smtClean="0"/>
              <a:t>the ISP’s Backbone</a:t>
            </a:r>
            <a:endParaRPr lang="en-US" sz="2400" dirty="0"/>
          </a:p>
        </p:txBody>
      </p:sp>
      <p:cxnSp>
        <p:nvCxnSpPr>
          <p:cNvPr id="248" name="Straight Arrow Connector 247"/>
          <p:cNvCxnSpPr>
            <a:stCxn id="255" idx="3"/>
            <a:endCxn id="246" idx="1"/>
          </p:cNvCxnSpPr>
          <p:nvPr/>
        </p:nvCxnSpPr>
        <p:spPr>
          <a:xfrm>
            <a:off x="9523379" y="3438981"/>
            <a:ext cx="669987" cy="7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215511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Agg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Switch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8477367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BNG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9" name="Straight Connector 258"/>
          <p:cNvCxnSpPr>
            <a:stCxn id="21" idx="3"/>
            <a:endCxn id="254" idx="1"/>
          </p:cNvCxnSpPr>
          <p:nvPr/>
        </p:nvCxnSpPr>
        <p:spPr>
          <a:xfrm>
            <a:off x="6943726" y="3436144"/>
            <a:ext cx="271785" cy="2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54" idx="3"/>
            <a:endCxn id="255" idx="1"/>
          </p:cNvCxnSpPr>
          <p:nvPr/>
        </p:nvCxnSpPr>
        <p:spPr>
          <a:xfrm>
            <a:off x="8261523" y="3438981"/>
            <a:ext cx="215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255" idx="1"/>
            <a:endCxn id="66" idx="3"/>
          </p:cNvCxnSpPr>
          <p:nvPr/>
        </p:nvCxnSpPr>
        <p:spPr>
          <a:xfrm flipH="1" flipV="1">
            <a:off x="4779797" y="2504028"/>
            <a:ext cx="1146104" cy="83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5" idx="1"/>
            <a:endCxn id="70" idx="3"/>
          </p:cNvCxnSpPr>
          <p:nvPr/>
        </p:nvCxnSpPr>
        <p:spPr>
          <a:xfrm flipH="1">
            <a:off x="4779797" y="3343591"/>
            <a:ext cx="1146104" cy="11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2872140" y="-659575"/>
            <a:ext cx="390873" cy="3509449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39112" y="4122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Radio Access Network (RAN)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5" y="3650754"/>
            <a:ext cx="172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To/From the ISP’s Backbone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4091548" y="2167692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BBU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91548" y="4134144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BBU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3347310" y="2167691"/>
            <a:ext cx="732542" cy="658077"/>
            <a:chOff x="2093697" y="2167691"/>
            <a:chExt cx="732542" cy="658077"/>
          </a:xfrm>
        </p:grpSpPr>
        <p:pic>
          <p:nvPicPr>
            <p:cNvPr id="75" name="Picture 74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53555" y="4134144"/>
            <a:ext cx="732542" cy="658077"/>
            <a:chOff x="2093697" y="2167691"/>
            <a:chExt cx="732542" cy="658077"/>
          </a:xfrm>
        </p:grpSpPr>
        <p:pic>
          <p:nvPicPr>
            <p:cNvPr id="82" name="Picture 81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4" name="Picture 2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86" y="2467685"/>
            <a:ext cx="812800" cy="9144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14" y="1831178"/>
            <a:ext cx="495300" cy="647700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42" y="3594768"/>
            <a:ext cx="1030075" cy="98325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31" y="4713058"/>
            <a:ext cx="495300" cy="647700"/>
          </a:xfrm>
          <a:prstGeom prst="rect">
            <a:avLst/>
          </a:prstGeom>
        </p:spPr>
      </p:pic>
      <p:sp>
        <p:nvSpPr>
          <p:cNvPr id="255" name="Rectangle 254"/>
          <p:cNvSpPr/>
          <p:nvPr/>
        </p:nvSpPr>
        <p:spPr>
          <a:xfrm>
            <a:off x="5925901" y="2182439"/>
            <a:ext cx="3616305" cy="232230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EPC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4199" y="3671134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SGW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95" idx="0"/>
            <a:endCxn id="101" idx="2"/>
          </p:cNvCxnSpPr>
          <p:nvPr/>
        </p:nvCxnSpPr>
        <p:spPr>
          <a:xfrm flipV="1">
            <a:off x="6950268" y="3330603"/>
            <a:ext cx="0" cy="340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234199" y="2657931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MME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37" idx="3"/>
            <a:endCxn id="246" idx="1"/>
          </p:cNvCxnSpPr>
          <p:nvPr/>
        </p:nvCxnSpPr>
        <p:spPr>
          <a:xfrm flipV="1">
            <a:off x="9343105" y="4004697"/>
            <a:ext cx="850260" cy="277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3602" y="1188351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12852" y="3152276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22669" y="1247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402787" y="548785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323090" y="3189303"/>
            <a:ext cx="2798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User Equipment (UE)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910968" y="3671134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smtClean="0">
                <a:solidFill>
                  <a:schemeClr val="tx1"/>
                </a:solidFill>
              </a:rPr>
              <a:t>GW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95" idx="3"/>
            <a:endCxn id="37" idx="1"/>
          </p:cNvCxnSpPr>
          <p:nvPr/>
        </p:nvCxnSpPr>
        <p:spPr>
          <a:xfrm>
            <a:off x="7666336" y="4007470"/>
            <a:ext cx="2446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10967" y="2661152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HSS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101" idx="3"/>
            <a:endCxn id="45" idx="1"/>
          </p:cNvCxnSpPr>
          <p:nvPr/>
        </p:nvCxnSpPr>
        <p:spPr>
          <a:xfrm>
            <a:off x="7666336" y="2994267"/>
            <a:ext cx="244631" cy="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413146" y="1421996"/>
            <a:ext cx="15728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/>
              <a:t>Public Clouds</a:t>
            </a:r>
          </a:p>
        </p:txBody>
      </p:sp>
      <p:sp>
        <p:nvSpPr>
          <p:cNvPr id="5" name="Trapezoid 4"/>
          <p:cNvSpPr/>
          <p:nvPr/>
        </p:nvSpPr>
        <p:spPr>
          <a:xfrm rot="5400000" flipH="1">
            <a:off x="2852820" y="2082723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rapezoid 5"/>
          <p:cNvSpPr/>
          <p:nvPr/>
        </p:nvSpPr>
        <p:spPr>
          <a:xfrm rot="5400000" flipH="1">
            <a:off x="2852820" y="3002988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rapezoid 6"/>
          <p:cNvSpPr/>
          <p:nvPr/>
        </p:nvSpPr>
        <p:spPr>
          <a:xfrm rot="5400000" flipH="1">
            <a:off x="2852820" y="3898222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rapezoid 7"/>
          <p:cNvSpPr/>
          <p:nvPr/>
        </p:nvSpPr>
        <p:spPr>
          <a:xfrm rot="5400000" flipH="1">
            <a:off x="2852820" y="4794334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1487968" y="1436208"/>
            <a:ext cx="1470272" cy="4404149"/>
          </a:xfrm>
          <a:prstGeom prst="ellipse">
            <a:avLst/>
          </a:prstGeom>
          <a:solidFill>
            <a:srgbClr val="CFE7F1"/>
          </a:solidFill>
          <a:ln>
            <a:solidFill>
              <a:srgbClr val="CFE7F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Users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&amp;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Devices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5753" y="1421996"/>
            <a:ext cx="144539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/>
              <a:t>Edge </a:t>
            </a:r>
            <a:r>
              <a:rPr lang="en-US" sz="2000" dirty="0" smtClean="0"/>
              <a:t>Clouds</a:t>
            </a:r>
            <a:endParaRPr lang="en-US" sz="2000" dirty="0"/>
          </a:p>
        </p:txBody>
      </p:sp>
      <p:pic>
        <p:nvPicPr>
          <p:cNvPr id="11" name="Picture 10" descr="wireles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11251" y="3760589"/>
            <a:ext cx="613690" cy="626632"/>
          </a:xfrm>
          <a:prstGeom prst="rect">
            <a:avLst/>
          </a:prstGeom>
        </p:spPr>
      </p:pic>
      <p:pic>
        <p:nvPicPr>
          <p:cNvPr id="12" name="Picture 11" descr="wireles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11251" y="4668338"/>
            <a:ext cx="613690" cy="626632"/>
          </a:xfrm>
          <a:prstGeom prst="rect">
            <a:avLst/>
          </a:prstGeom>
        </p:spPr>
      </p:pic>
      <p:pic>
        <p:nvPicPr>
          <p:cNvPr id="13" name="Picture 12" descr="gpon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60796" y="2931647"/>
            <a:ext cx="514601" cy="525453"/>
          </a:xfrm>
          <a:prstGeom prst="rect">
            <a:avLst/>
          </a:prstGeom>
        </p:spPr>
      </p:pic>
      <p:pic>
        <p:nvPicPr>
          <p:cNvPr id="14" name="Picture 13" descr="gpon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60796" y="2053867"/>
            <a:ext cx="514601" cy="5254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5704164" y="1421996"/>
            <a:ext cx="12731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 smtClean="0"/>
              <a:t>IXP Clouds</a:t>
            </a:r>
            <a:endParaRPr lang="en-US" sz="2000" dirty="0"/>
          </a:p>
        </p:txBody>
      </p:sp>
      <p:pic>
        <p:nvPicPr>
          <p:cNvPr id="16" name="Picture 15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64" y="2434578"/>
            <a:ext cx="3244902" cy="18322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7" name="Picture 16" descr="cloud_flat-with-edge.png">
            <a:extLst>
              <a:ext uri="{FF2B5EF4-FFF2-40B4-BE49-F238E27FC236}">
                <a16:creationId xmlns:a16="http://schemas.microsoft.com/office/drawing/2014/main" xmlns="" id="{ADBDA620-F959-544B-A5E7-5E0D76D013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4696263"/>
            <a:ext cx="1106083" cy="570782"/>
          </a:xfrm>
          <a:prstGeom prst="rect">
            <a:avLst/>
          </a:prstGeom>
        </p:spPr>
      </p:pic>
      <p:pic>
        <p:nvPicPr>
          <p:cNvPr id="18" name="Picture 17" descr="cloud_flat-with-edge.png">
            <a:extLst>
              <a:ext uri="{FF2B5EF4-FFF2-40B4-BE49-F238E27FC236}">
                <a16:creationId xmlns:a16="http://schemas.microsoft.com/office/drawing/2014/main" xmlns="" id="{874B3795-E440-354A-A4F6-A596A13FECB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3751322"/>
            <a:ext cx="1106083" cy="570782"/>
          </a:xfrm>
          <a:prstGeom prst="rect">
            <a:avLst/>
          </a:prstGeom>
        </p:spPr>
      </p:pic>
      <p:pic>
        <p:nvPicPr>
          <p:cNvPr id="19" name="Picture 18" descr="cloud_flat-with-edge.png">
            <a:extLst>
              <a:ext uri="{FF2B5EF4-FFF2-40B4-BE49-F238E27FC236}">
                <a16:creationId xmlns:a16="http://schemas.microsoft.com/office/drawing/2014/main" xmlns="" id="{26F1F487-9A81-6145-BC36-A6432A0D05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2849272"/>
            <a:ext cx="1106083" cy="570782"/>
          </a:xfrm>
          <a:prstGeom prst="rect">
            <a:avLst/>
          </a:prstGeom>
        </p:spPr>
      </p:pic>
      <p:pic>
        <p:nvPicPr>
          <p:cNvPr id="20" name="Picture 19" descr="cloud_flat-with-edge.png">
            <a:extLst>
              <a:ext uri="{FF2B5EF4-FFF2-40B4-BE49-F238E27FC236}">
                <a16:creationId xmlns:a16="http://schemas.microsoft.com/office/drawing/2014/main" xmlns="" id="{7706B9CE-246E-364A-B43A-D12AB2BF67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1994747"/>
            <a:ext cx="1106083" cy="570782"/>
          </a:xfrm>
          <a:prstGeom prst="rect">
            <a:avLst/>
          </a:prstGeom>
        </p:spPr>
      </p:pic>
      <p:pic>
        <p:nvPicPr>
          <p:cNvPr id="21" name="Picture 20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10" y="2049913"/>
            <a:ext cx="2186797" cy="1209312"/>
          </a:xfrm>
          <a:prstGeom prst="rect">
            <a:avLst/>
          </a:prstGeom>
        </p:spPr>
      </p:pic>
      <p:pic>
        <p:nvPicPr>
          <p:cNvPr id="22" name="Picture 21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10" y="3785079"/>
            <a:ext cx="2186797" cy="12093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flipH="1">
            <a:off x="2943409" y="5280204"/>
            <a:ext cx="1081899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Access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1435" y="5296770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(e.g., CORD)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66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2018-11-06T15:34:59Z</dcterms:created>
  <dcterms:modified xsi:type="dcterms:W3CDTF">2019-04-02T18:13:30Z</dcterms:modified>
</cp:coreProperties>
</file>