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 varScale="1">
        <p:scale>
          <a:sx n="89" d="100"/>
          <a:sy n="8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42989"/>
            <a:ext cx="5617495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1468" y="1458270"/>
            <a:ext cx="3864936" cy="127818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CPU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1351296" y="4171768"/>
            <a:ext cx="4470356" cy="557383"/>
          </a:xfrm>
          <a:prstGeom prst="leftRightArrow">
            <a:avLst>
              <a:gd name="adj1" fmla="val 7050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PCIe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296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NIC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7367" y="3037818"/>
            <a:ext cx="3899297" cy="89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 (DRAM)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1758987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4093936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/>
          <p:cNvSpPr/>
          <p:nvPr/>
        </p:nvSpPr>
        <p:spPr>
          <a:xfrm>
            <a:off x="5228223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3534147" y="3962302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3534147" y="2759576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51856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86144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21092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4160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6245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0532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86805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2921851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14413"/>
            <a:ext cx="7974932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2269" y="2093104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(Control)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1296" y="1328738"/>
            <a:ext cx="4191007" cy="280035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Network </a:t>
            </a:r>
            <a:r>
              <a:rPr lang="en-US" sz="2000" smtClean="0">
                <a:solidFill>
                  <a:schemeClr val="tx1"/>
                </a:solidFill>
              </a:rPr>
              <a:t>Processing Unit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2628885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3331" y="2000239"/>
            <a:ext cx="3899297" cy="564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TCAM (Patterns to Match)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48x40G </a:t>
            </a:r>
            <a:r>
              <a:rPr lang="en-US" dirty="0" smtClean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(Ports 1~48)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1652" y="281319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Forwarding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Pipeline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2" y="4105662"/>
            <a:ext cx="1032983" cy="623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75" y="4981112"/>
            <a:ext cx="1032983" cy="623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9" y="4930978"/>
            <a:ext cx="1032983" cy="623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0" y="5916259"/>
            <a:ext cx="1032983" cy="623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7" y="3945217"/>
            <a:ext cx="1032983" cy="6232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86185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93611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62341" y="4525367"/>
            <a:ext cx="792959" cy="565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412964" y="2439364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2" name="Oval 21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0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1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525" y="3836847"/>
            <a:ext cx="206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OpenFlow, P4)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5684500" y="4256843"/>
            <a:ext cx="2467533" cy="7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34982" y="4532045"/>
            <a:ext cx="1006282" cy="556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435531" y="5466604"/>
            <a:ext cx="1079823" cy="564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8645" y="1312607"/>
            <a:ext cx="8572500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625213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20820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05949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24651" y="1312607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617" y="899653"/>
            <a:ext cx="470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64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54734" y="146895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265853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774895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936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3" y="1468948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1325" y="147854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20697" y="1478542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Type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3042" y="1468949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87664" y="1468950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56038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958644" y="2734786"/>
            <a:ext cx="9946712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625213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8207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05949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53241" y="2734786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5473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3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1325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78171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Type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037347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1825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278171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05949" y="2064775"/>
            <a:ext cx="0" cy="6700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05949" y="2064775"/>
            <a:ext cx="1472222" cy="67001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7849" y="2713156"/>
            <a:ext cx="1361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802.1Q</a:t>
            </a:r>
          </a:p>
          <a:p>
            <a:pPr algn="ctr"/>
            <a:r>
              <a:rPr lang="en-US" sz="2200" dirty="0" err="1" smtClean="0"/>
              <a:t>Hdr</a:t>
            </a:r>
            <a:endParaRPr lang="en-US" sz="2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033956" y="3643238"/>
            <a:ext cx="2232559" cy="1107996"/>
            <a:chOff x="5351341" y="3819515"/>
            <a:chExt cx="2232559" cy="1107996"/>
          </a:xfrm>
        </p:grpSpPr>
        <p:sp>
          <p:nvSpPr>
            <p:cNvPr id="34" name="TextBox 33"/>
            <p:cNvSpPr txBox="1"/>
            <p:nvPr/>
          </p:nvSpPr>
          <p:spPr>
            <a:xfrm>
              <a:off x="5351341" y="4158070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smtClean="0"/>
                <a:t>32 =</a:t>
              </a:r>
              <a:endParaRPr lang="en-US" sz="2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9214" y="3819515"/>
              <a:ext cx="545342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200" dirty="0" smtClean="0"/>
                <a:t>16:</a:t>
              </a:r>
            </a:p>
            <a:p>
              <a:pPr algn="r"/>
              <a:r>
                <a:rPr lang="en-US" sz="2200" dirty="0" smtClean="0"/>
                <a:t>4:</a:t>
              </a:r>
            </a:p>
            <a:p>
              <a:pPr algn="r"/>
              <a:r>
                <a:rPr lang="en-US" sz="2200" dirty="0" smtClean="0"/>
                <a:t>12:</a:t>
              </a:r>
              <a:endParaRPr lang="en-US" sz="2200" dirty="0"/>
            </a:p>
          </p:txBody>
        </p:sp>
        <p:sp>
          <p:nvSpPr>
            <p:cNvPr id="36" name="Left Brace 35"/>
            <p:cNvSpPr/>
            <p:nvPr/>
          </p:nvSpPr>
          <p:spPr>
            <a:xfrm>
              <a:off x="5995977" y="3819515"/>
              <a:ext cx="155487" cy="11079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53490" y="3819515"/>
              <a:ext cx="1030410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 smtClean="0"/>
                <a:t>Type</a:t>
              </a:r>
            </a:p>
            <a:p>
              <a:r>
                <a:rPr lang="en-US" sz="2200" dirty="0" smtClean="0"/>
                <a:t>Control</a:t>
              </a:r>
            </a:p>
            <a:p>
              <a:r>
                <a:rPr lang="en-US" sz="2200" dirty="0" smtClean="0"/>
                <a:t>Tag</a:t>
              </a:r>
              <a:endParaRPr lang="en-US" sz="2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56820" y="2066077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802.1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8644" y="3481010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802.1Q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133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113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2018-11-06T15:34:59Z</dcterms:created>
  <dcterms:modified xsi:type="dcterms:W3CDTF">2019-03-25T21:57:44Z</dcterms:modified>
</cp:coreProperties>
</file>