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BEC8-0034-C349-BDE4-EE6CFFE197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2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2" y="4105662"/>
            <a:ext cx="1032983" cy="6232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75" y="4981112"/>
            <a:ext cx="1032983" cy="6232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9" y="4930978"/>
            <a:ext cx="1032983" cy="6232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0" y="5916259"/>
            <a:ext cx="1032983" cy="6232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7" y="3945217"/>
            <a:ext cx="1032983" cy="623252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86185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7" idx="3"/>
          </p:cNvCxnSpPr>
          <p:nvPr/>
        </p:nvCxnSpPr>
        <p:spPr>
          <a:xfrm flipH="1" flipV="1">
            <a:off x="393611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562341" y="4525367"/>
            <a:ext cx="792959" cy="565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8412964" y="2439364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0" name="Oval 19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/>
            <p:cNvCxnSpPr>
              <a:stCxn id="20" idx="7"/>
              <a:endCxn id="101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2" idx="7"/>
              <a:endCxn id="66" idx="7"/>
            </p:cNvCxnSpPr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98" idx="1"/>
              <a:endCxn id="102" idx="5"/>
            </p:cNvCxnSpPr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0" idx="1"/>
              <a:endCxn id="66" idx="5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1" idx="4"/>
              <a:endCxn id="102" idx="0"/>
            </p:cNvCxnSpPr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6525" y="3836847"/>
            <a:ext cx="206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OpenFlow, P4)</a:t>
            </a:r>
            <a:endParaRPr lang="en-US" dirty="0"/>
          </a:p>
        </p:txBody>
      </p:sp>
      <p:cxnSp>
        <p:nvCxnSpPr>
          <p:cNvPr id="84" name="Straight Connector 83"/>
          <p:cNvCxnSpPr>
            <a:endCxn id="48" idx="3"/>
          </p:cNvCxnSpPr>
          <p:nvPr/>
        </p:nvCxnSpPr>
        <p:spPr>
          <a:xfrm flipH="1" flipV="1">
            <a:off x="5684500" y="4256843"/>
            <a:ext cx="2467533" cy="7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034982" y="4532045"/>
            <a:ext cx="1006282" cy="556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435531" y="5466604"/>
            <a:ext cx="1079823" cy="564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90335" y="2330245"/>
            <a:ext cx="4940710" cy="115037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57483" y="2644873"/>
            <a:ext cx="4940710" cy="115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Backbone Service Provider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3138950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12821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3" idx="6"/>
            <a:endCxn id="2" idx="2"/>
          </p:cNvCxnSpPr>
          <p:nvPr/>
        </p:nvCxnSpPr>
        <p:spPr>
          <a:xfrm flipV="1">
            <a:off x="3492911" y="2905432"/>
            <a:ext cx="297424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  <a:endCxn id="41" idx="2"/>
          </p:cNvCxnSpPr>
          <p:nvPr/>
        </p:nvCxnSpPr>
        <p:spPr>
          <a:xfrm>
            <a:off x="3492911" y="3082413"/>
            <a:ext cx="464572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3" idx="2"/>
          </p:cNvCxnSpPr>
          <p:nvPr/>
        </p:nvCxnSpPr>
        <p:spPr>
          <a:xfrm flipH="1" flipV="1">
            <a:off x="8731045" y="2905432"/>
            <a:ext cx="481776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3" idx="2"/>
            <a:endCxn id="41" idx="6"/>
          </p:cNvCxnSpPr>
          <p:nvPr/>
        </p:nvCxnSpPr>
        <p:spPr>
          <a:xfrm flipH="1">
            <a:off x="8898193" y="3082413"/>
            <a:ext cx="314628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691146" y="3721507"/>
            <a:ext cx="1801765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sp>
        <p:nvSpPr>
          <p:cNvPr id="55" name="Oval 54"/>
          <p:cNvSpPr/>
          <p:nvPr/>
        </p:nvSpPr>
        <p:spPr>
          <a:xfrm>
            <a:off x="9212821" y="3721507"/>
            <a:ext cx="1858301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52" idx="0"/>
            <a:endCxn id="3" idx="3"/>
          </p:cNvCxnSpPr>
          <p:nvPr/>
        </p:nvCxnSpPr>
        <p:spPr>
          <a:xfrm flipV="1">
            <a:off x="2592029" y="3207557"/>
            <a:ext cx="598757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5" idx="0"/>
            <a:endCxn id="43" idx="4"/>
          </p:cNvCxnSpPr>
          <p:nvPr/>
        </p:nvCxnSpPr>
        <p:spPr>
          <a:xfrm flipH="1" flipV="1">
            <a:off x="9389802" y="3259393"/>
            <a:ext cx="752170" cy="46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827203" y="948814"/>
            <a:ext cx="4940710" cy="1150374"/>
          </a:xfrm>
          <a:prstGeom prst="ellipse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Private Cloud Backbone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465437" y="1842216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loud 66"/>
          <p:cNvSpPr/>
          <p:nvPr/>
        </p:nvSpPr>
        <p:spPr>
          <a:xfrm>
            <a:off x="8898189" y="1794380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65" idx="2"/>
          </p:cNvCxnSpPr>
          <p:nvPr/>
        </p:nvCxnSpPr>
        <p:spPr>
          <a:xfrm flipV="1">
            <a:off x="3127886" y="1524001"/>
            <a:ext cx="699317" cy="3598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1"/>
            <a:endCxn id="3" idx="0"/>
          </p:cNvCxnSpPr>
          <p:nvPr/>
        </p:nvCxnSpPr>
        <p:spPr>
          <a:xfrm>
            <a:off x="3127886" y="2569026"/>
            <a:ext cx="188045" cy="33640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5" idx="6"/>
            <a:endCxn id="67" idx="3"/>
          </p:cNvCxnSpPr>
          <p:nvPr/>
        </p:nvCxnSpPr>
        <p:spPr>
          <a:xfrm>
            <a:off x="8767913" y="1524001"/>
            <a:ext cx="792725" cy="3119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67" idx="1"/>
            <a:endCxn id="43" idx="0"/>
          </p:cNvCxnSpPr>
          <p:nvPr/>
        </p:nvCxnSpPr>
        <p:spPr>
          <a:xfrm flipH="1">
            <a:off x="9389802" y="2521190"/>
            <a:ext cx="170836" cy="3842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9530464" y="289067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720730" y="28824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9" y="4721488"/>
            <a:ext cx="1199438" cy="8469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3087" y="4721488"/>
            <a:ext cx="1199438" cy="846911"/>
          </a:xfrm>
          <a:prstGeom prst="rect">
            <a:avLst/>
          </a:prstGeom>
        </p:spPr>
      </p:pic>
      <p:cxnSp>
        <p:nvCxnSpPr>
          <p:cNvPr id="242" name="Straight Connector 241"/>
          <p:cNvCxnSpPr>
            <a:stCxn id="240" idx="3"/>
            <a:endCxn id="52" idx="4"/>
          </p:cNvCxnSpPr>
          <p:nvPr/>
        </p:nvCxnSpPr>
        <p:spPr>
          <a:xfrm flipV="1">
            <a:off x="2465437" y="4630994"/>
            <a:ext cx="126592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3"/>
            <a:endCxn id="55" idx="4"/>
          </p:cNvCxnSpPr>
          <p:nvPr/>
        </p:nvCxnSpPr>
        <p:spPr>
          <a:xfrm flipH="1" flipV="1">
            <a:off x="10141972" y="4630994"/>
            <a:ext cx="81115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584956" y="4922068"/>
            <a:ext cx="1233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 Coast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909206" y="4821777"/>
            <a:ext cx="1140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East Coast</a:t>
            </a:r>
          </a:p>
          <a:p>
            <a:pPr algn="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636364" y="3275976"/>
            <a:ext cx="1454647" cy="677739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74697" y="225273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TCP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91011" y="3953715"/>
            <a:ext cx="2536193" cy="7957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58108" y="3953715"/>
            <a:ext cx="2478256" cy="8455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52396" y="2104564"/>
            <a:ext cx="2483968" cy="11664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102607" y="3945194"/>
            <a:ext cx="1460358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02606" y="3462727"/>
            <a:ext cx="1460357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TCP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102606" y="2980607"/>
            <a:ext cx="1454647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102606" y="2498140"/>
            <a:ext cx="1454647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HTTP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 flipH="1" flipV="1">
            <a:off x="8255984" y="1981771"/>
            <a:ext cx="849478" cy="5163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0557253" y="1999499"/>
            <a:ext cx="754760" cy="4986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8081851" y="4442062"/>
            <a:ext cx="1020757" cy="68134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557253" y="4442062"/>
            <a:ext cx="754760" cy="4972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8038000" y="4943683"/>
            <a:ext cx="3583858" cy="67773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Networks</a:t>
            </a:r>
            <a:endParaRPr lang="en-US" sz="2800" dirty="0"/>
          </a:p>
        </p:txBody>
      </p:sp>
      <p:sp>
        <p:nvSpPr>
          <p:cNvPr id="224" name="Rounded Rectangle 223"/>
          <p:cNvSpPr/>
          <p:nvPr/>
        </p:nvSpPr>
        <p:spPr>
          <a:xfrm>
            <a:off x="8040856" y="1321760"/>
            <a:ext cx="3583858" cy="67773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239" name="Right Arrow 238"/>
          <p:cNvSpPr/>
          <p:nvPr/>
        </p:nvSpPr>
        <p:spPr>
          <a:xfrm>
            <a:off x="6719233" y="3230531"/>
            <a:ext cx="1174692" cy="48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6715710" y="2753499"/>
            <a:ext cx="106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Evolution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f the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804004" y="3570367"/>
            <a:ext cx="88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Narrow</a:t>
            </a:r>
          </a:p>
          <a:p>
            <a:pPr algn="ctr"/>
            <a:r>
              <a:rPr lang="en-US" dirty="0" smtClean="0"/>
              <a:t>Waist 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91011" y="2138978"/>
            <a:ext cx="2536194" cy="11320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/>
          <p:nvPr/>
        </p:nvCxnSpPr>
        <p:spPr>
          <a:xfrm flipV="1">
            <a:off x="152396" y="1358005"/>
            <a:ext cx="6474809" cy="746559"/>
          </a:xfrm>
          <a:prstGeom prst="bentConnector3">
            <a:avLst>
              <a:gd name="adj1" fmla="val 116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627205" y="1336508"/>
            <a:ext cx="0" cy="8172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152395" y="4805352"/>
            <a:ext cx="6474809" cy="746559"/>
          </a:xfrm>
          <a:prstGeom prst="bentConnector3">
            <a:avLst>
              <a:gd name="adj1" fmla="val 116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627204" y="4749441"/>
            <a:ext cx="0" cy="8172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419077" y="2261825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UDP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26691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IMAP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560204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5918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HTTP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993100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SMTP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131611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SONET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567980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ATM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45918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802.11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8020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PPP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0" y="1150388"/>
            <a:ext cx="1199438" cy="846911"/>
          </a:xfrm>
          <a:prstGeom prst="rect">
            <a:avLst/>
          </a:prstGeom>
        </p:spPr>
      </p:pic>
      <p:sp>
        <p:nvSpPr>
          <p:cNvPr id="46" name="Can 45"/>
          <p:cNvSpPr/>
          <p:nvPr/>
        </p:nvSpPr>
        <p:spPr>
          <a:xfrm>
            <a:off x="4992107" y="2896329"/>
            <a:ext cx="3274142" cy="2143658"/>
          </a:xfrm>
          <a:prstGeom prst="ca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33315" y="2939065"/>
            <a:ext cx="159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</a:t>
            </a:r>
            <a:r>
              <a:rPr lang="en-US" sz="2000" dirty="0" smtClean="0"/>
              <a:t>ckstack DB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211032" y="3471922"/>
            <a:ext cx="828212" cy="1305857"/>
            <a:chOff x="4186239" y="3607814"/>
            <a:chExt cx="828212" cy="1305857"/>
          </a:xfrm>
        </p:grpSpPr>
        <p:sp>
          <p:nvSpPr>
            <p:cNvPr id="49" name="Rectangle 4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8288" y="360781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15966" y="3471922"/>
            <a:ext cx="828212" cy="1305857"/>
            <a:chOff x="4186239" y="3607814"/>
            <a:chExt cx="828212" cy="1305857"/>
          </a:xfrm>
        </p:grpSpPr>
        <p:sp>
          <p:nvSpPr>
            <p:cNvPr id="54" name="Rectangle 53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25082" y="360781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33454" y="3451340"/>
            <a:ext cx="828212" cy="1305857"/>
            <a:chOff x="4186239" y="3607814"/>
            <a:chExt cx="828212" cy="1305857"/>
          </a:xfrm>
        </p:grpSpPr>
        <p:sp>
          <p:nvSpPr>
            <p:cNvPr id="59" name="Rectangle 5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0949" y="3607814"/>
              <a:ext cx="73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Route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1803056" y="551753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2513" y="551753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41970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9598" y="5549000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7058" y="554588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24518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91996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1473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5870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29177" y="5547033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2451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10396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04265" y="5548179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5865" y="6354654"/>
            <a:ext cx="225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</a:t>
            </a:r>
            <a:r>
              <a:rPr lang="en-US" sz="2000" dirty="0" smtClean="0"/>
              <a:t>kstack Log Entry</a:t>
            </a:r>
            <a:endParaRPr lang="en-US" sz="2000" dirty="0"/>
          </a:p>
        </p:txBody>
      </p:sp>
      <p:cxnSp>
        <p:nvCxnSpPr>
          <p:cNvPr id="77" name="Straight Arrow Connector 76"/>
          <p:cNvCxnSpPr>
            <a:stCxn id="51" idx="3"/>
          </p:cNvCxnSpPr>
          <p:nvPr/>
        </p:nvCxnSpPr>
        <p:spPr>
          <a:xfrm flipV="1">
            <a:off x="6501739" y="6314114"/>
            <a:ext cx="239425" cy="24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247" y="5039987"/>
            <a:ext cx="129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Blockchain</a:t>
            </a:r>
            <a:endParaRPr lang="en-US" sz="2000" dirty="0"/>
          </a:p>
        </p:txBody>
      </p:sp>
      <p:sp>
        <p:nvSpPr>
          <p:cNvPr id="79" name="Cloud 78"/>
          <p:cNvSpPr/>
          <p:nvPr/>
        </p:nvSpPr>
        <p:spPr>
          <a:xfrm>
            <a:off x="4417142" y="545690"/>
            <a:ext cx="3819832" cy="2050026"/>
          </a:xfrm>
          <a:prstGeom prst="clou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ular Callout 79"/>
          <p:cNvSpPr/>
          <p:nvPr/>
        </p:nvSpPr>
        <p:spPr>
          <a:xfrm>
            <a:off x="5771183" y="1147247"/>
            <a:ext cx="961455" cy="574287"/>
          </a:xfrm>
          <a:prstGeom prst="wedgeRectCallout">
            <a:avLst>
              <a:gd name="adj1" fmla="val 41161"/>
              <a:gd name="adj2" fmla="val 804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Identity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6112" y="1720484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cxnSp>
        <p:nvCxnSpPr>
          <p:cNvPr id="82" name="Straight Arrow Connector 81"/>
          <p:cNvCxnSpPr>
            <a:endCxn id="45" idx="2"/>
          </p:cNvCxnSpPr>
          <p:nvPr/>
        </p:nvCxnSpPr>
        <p:spPr>
          <a:xfrm>
            <a:off x="2031549" y="1997299"/>
            <a:ext cx="2960558" cy="197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71399" y="3252565"/>
            <a:ext cx="2726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Query DB with Name</a:t>
            </a:r>
          </a:p>
          <a:p>
            <a:r>
              <a:rPr lang="en-US" dirty="0"/>
              <a:t> </a:t>
            </a:r>
            <a:r>
              <a:rPr lang="en-US" dirty="0" smtClean="0"/>
              <a:t>      and get Public Key and</a:t>
            </a:r>
          </a:p>
          <a:p>
            <a:r>
              <a:rPr lang="en-US" dirty="0"/>
              <a:t> </a:t>
            </a:r>
            <a:r>
              <a:rPr lang="en-US" dirty="0" smtClean="0"/>
              <a:t>      Route in return.</a:t>
            </a:r>
            <a:endParaRPr lang="en-US" dirty="0"/>
          </a:p>
        </p:txBody>
      </p:sp>
      <p:cxnSp>
        <p:nvCxnSpPr>
          <p:cNvPr id="84" name="Straight Arrow Connector 83"/>
          <p:cNvCxnSpPr>
            <a:endCxn id="59" idx="2"/>
          </p:cNvCxnSpPr>
          <p:nvPr/>
        </p:nvCxnSpPr>
        <p:spPr>
          <a:xfrm flipV="1">
            <a:off x="2631268" y="1570703"/>
            <a:ext cx="1797723" cy="3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8644" y="558844"/>
            <a:ext cx="314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Query Route URL for Id Data</a:t>
            </a:r>
          </a:p>
          <a:p>
            <a:r>
              <a:rPr lang="en-US" dirty="0"/>
              <a:t> </a:t>
            </a:r>
            <a:r>
              <a:rPr lang="en-US" dirty="0" smtClean="0"/>
              <a:t>     and verify with Public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20178</TotalTime>
  <Words>118</Words>
  <Application>Microsoft Macintosh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78</cp:revision>
  <dcterms:created xsi:type="dcterms:W3CDTF">2018-11-06T15:34:59Z</dcterms:created>
  <dcterms:modified xsi:type="dcterms:W3CDTF">2019-03-04T23:39:07Z</dcterms:modified>
</cp:coreProperties>
</file>