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31110" y="2178661"/>
            <a:ext cx="2373491" cy="2550134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ONU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Passive Optical Network (PON)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6" y="2839606"/>
            <a:ext cx="162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To/From </a:t>
            </a:r>
          </a:p>
          <a:p>
            <a:r>
              <a:rPr lang="en-US" sz="2400" dirty="0" smtClean="0"/>
              <a:t>the ISP’s Backbone</a:t>
            </a:r>
            <a:endParaRPr lang="en-US" sz="2400" dirty="0"/>
          </a:p>
        </p:txBody>
      </p:sp>
      <p:cxnSp>
        <p:nvCxnSpPr>
          <p:cNvPr id="248" name="Straight Arrow Connector 247"/>
          <p:cNvCxnSpPr>
            <a:stCxn id="255" idx="3"/>
            <a:endCxn id="246" idx="1"/>
          </p:cNvCxnSpPr>
          <p:nvPr/>
        </p:nvCxnSpPr>
        <p:spPr>
          <a:xfrm>
            <a:off x="9523379" y="3438981"/>
            <a:ext cx="669987" cy="7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215511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Agg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Switch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8477367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BNG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9" name="Straight Connector 258"/>
          <p:cNvCxnSpPr>
            <a:stCxn id="21" idx="3"/>
            <a:endCxn id="254" idx="1"/>
          </p:cNvCxnSpPr>
          <p:nvPr/>
        </p:nvCxnSpPr>
        <p:spPr>
          <a:xfrm>
            <a:off x="6943726" y="3436144"/>
            <a:ext cx="271785" cy="2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54" idx="3"/>
            <a:endCxn id="255" idx="1"/>
          </p:cNvCxnSpPr>
          <p:nvPr/>
        </p:nvCxnSpPr>
        <p:spPr>
          <a:xfrm>
            <a:off x="8261523" y="3438981"/>
            <a:ext cx="215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255" idx="1"/>
            <a:endCxn id="66" idx="3"/>
          </p:cNvCxnSpPr>
          <p:nvPr/>
        </p:nvCxnSpPr>
        <p:spPr>
          <a:xfrm flipH="1" flipV="1">
            <a:off x="4779797" y="2504028"/>
            <a:ext cx="1146104" cy="88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5" idx="1"/>
            <a:endCxn id="70" idx="3"/>
          </p:cNvCxnSpPr>
          <p:nvPr/>
        </p:nvCxnSpPr>
        <p:spPr>
          <a:xfrm flipH="1">
            <a:off x="4779797" y="3391079"/>
            <a:ext cx="1146104" cy="107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2872140" y="-659575"/>
            <a:ext cx="390873" cy="3509449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39112" y="4122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Radio Access Network (RAN)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5" y="3650754"/>
            <a:ext cx="172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To/From the ISP’s Backbone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4091548" y="2167692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BB</a:t>
            </a:r>
            <a:r>
              <a:rPr lang="en-US" sz="2000" dirty="0" smtClean="0">
                <a:solidFill>
                  <a:schemeClr val="tx1"/>
                </a:solidFill>
              </a:rPr>
              <a:t>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91548" y="4134144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BBU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3347310" y="2167691"/>
            <a:ext cx="732542" cy="658077"/>
            <a:chOff x="2093697" y="2167691"/>
            <a:chExt cx="732542" cy="658077"/>
          </a:xfrm>
        </p:grpSpPr>
        <p:pic>
          <p:nvPicPr>
            <p:cNvPr id="75" name="Picture 74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53555" y="4134144"/>
            <a:ext cx="732542" cy="658077"/>
            <a:chOff x="2093697" y="2167691"/>
            <a:chExt cx="732542" cy="658077"/>
          </a:xfrm>
        </p:grpSpPr>
        <p:pic>
          <p:nvPicPr>
            <p:cNvPr id="82" name="Picture 81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4" name="Picture 2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86" y="2467685"/>
            <a:ext cx="812800" cy="9144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14" y="1831178"/>
            <a:ext cx="495300" cy="647700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42" y="3594768"/>
            <a:ext cx="1030075" cy="98325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31" y="4713058"/>
            <a:ext cx="495300" cy="6477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25901" y="2292163"/>
            <a:ext cx="2025939" cy="2197832"/>
            <a:chOff x="7574106" y="2256179"/>
            <a:chExt cx="2025939" cy="2197832"/>
          </a:xfrm>
        </p:grpSpPr>
        <p:sp>
          <p:nvSpPr>
            <p:cNvPr id="255" name="Rectangle 254"/>
            <p:cNvSpPr/>
            <p:nvPr/>
          </p:nvSpPr>
          <p:spPr>
            <a:xfrm>
              <a:off x="7574106" y="2256179"/>
              <a:ext cx="2025939" cy="21978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solidFill>
                    <a:schemeClr val="tx1"/>
                  </a:solidFill>
                </a:rPr>
                <a:t>EPC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746822" y="3649898"/>
              <a:ext cx="1704795" cy="672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solidFill>
                    <a:schemeClr val="tx1"/>
                  </a:solidFill>
                </a:rPr>
                <a:t>S/PGW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95" idx="0"/>
              <a:endCxn id="101" idx="2"/>
            </p:cNvCxnSpPr>
            <p:nvPr/>
          </p:nvCxnSpPr>
          <p:spPr>
            <a:xfrm flipH="1" flipV="1">
              <a:off x="8596374" y="3294619"/>
              <a:ext cx="2846" cy="3552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7741131" y="2621947"/>
              <a:ext cx="1710486" cy="672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MME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8" name="Straight Arrow Connector 247"/>
          <p:cNvCxnSpPr>
            <a:stCxn id="95" idx="3"/>
            <a:endCxn id="246" idx="1"/>
          </p:cNvCxnSpPr>
          <p:nvPr/>
        </p:nvCxnSpPr>
        <p:spPr>
          <a:xfrm flipV="1">
            <a:off x="7803412" y="4004697"/>
            <a:ext cx="2389953" cy="1752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85406" y="2624665"/>
            <a:ext cx="2050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To/From the ISP’s Subscriber DB</a:t>
            </a:r>
            <a:endParaRPr lang="en-US" sz="2000" dirty="0"/>
          </a:p>
        </p:txBody>
      </p:sp>
      <p:cxnSp>
        <p:nvCxnSpPr>
          <p:cNvPr id="114" name="Straight Arrow Connector 113"/>
          <p:cNvCxnSpPr>
            <a:stCxn id="101" idx="3"/>
            <a:endCxn id="111" idx="1"/>
          </p:cNvCxnSpPr>
          <p:nvPr/>
        </p:nvCxnSpPr>
        <p:spPr>
          <a:xfrm flipV="1">
            <a:off x="7803412" y="2978608"/>
            <a:ext cx="2381994" cy="1565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3602" y="1188351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12852" y="3152276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22669" y="1247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402787" y="548785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323090" y="3189303"/>
            <a:ext cx="2798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User Equipment (UE)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11" name="Straight Connector 10"/>
          <p:cNvCxnSpPr>
            <a:stCxn id="21" idx="1"/>
            <a:endCxn id="43" idx="3"/>
          </p:cNvCxnSpPr>
          <p:nvPr/>
        </p:nvCxnSpPr>
        <p:spPr>
          <a:xfrm flipH="1" flipV="1">
            <a:off x="4438715" y="2504028"/>
            <a:ext cx="1458999" cy="9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</p:cNvCxnSpPr>
          <p:nvPr/>
        </p:nvCxnSpPr>
        <p:spPr>
          <a:xfrm flipH="1">
            <a:off x="4410528" y="3436144"/>
            <a:ext cx="1487186" cy="10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3474473" y="-2088062"/>
            <a:ext cx="390873" cy="6366426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829085" y="473897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Radio Access Network (RAN)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5" y="3621258"/>
            <a:ext cx="172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To/From the ISP’s Backbone</a:t>
            </a:r>
            <a:endParaRPr lang="en-US" sz="2000" dirty="0"/>
          </a:p>
        </p:txBody>
      </p:sp>
      <p:sp>
        <p:nvSpPr>
          <p:cNvPr id="255" name="Rectangle 254"/>
          <p:cNvSpPr/>
          <p:nvPr/>
        </p:nvSpPr>
        <p:spPr>
          <a:xfrm>
            <a:off x="7574106" y="2256179"/>
            <a:ext cx="2025939" cy="219783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EPC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9" name="Straight Connector 258"/>
          <p:cNvCxnSpPr>
            <a:stCxn id="21" idx="3"/>
            <a:endCxn id="93" idx="1"/>
          </p:cNvCxnSpPr>
          <p:nvPr/>
        </p:nvCxnSpPr>
        <p:spPr>
          <a:xfrm>
            <a:off x="6943726" y="3436144"/>
            <a:ext cx="783407" cy="548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50466" y="2167692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</a:t>
            </a:r>
            <a:r>
              <a:rPr lang="en-US" sz="2000" dirty="0" smtClean="0">
                <a:solidFill>
                  <a:schemeClr val="tx1"/>
                </a:solidFill>
              </a:rPr>
              <a:t>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37935" y="2167692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RU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4" name="Straight Connector 223"/>
          <p:cNvCxnSpPr>
            <a:stCxn id="43" idx="1"/>
            <a:endCxn id="66" idx="3"/>
          </p:cNvCxnSpPr>
          <p:nvPr/>
        </p:nvCxnSpPr>
        <p:spPr>
          <a:xfrm flipH="1">
            <a:off x="3526184" y="2504028"/>
            <a:ext cx="224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2837935" y="4134144"/>
            <a:ext cx="1600780" cy="672672"/>
            <a:chOff x="2837935" y="4134144"/>
            <a:chExt cx="1600780" cy="672672"/>
          </a:xfrm>
        </p:grpSpPr>
        <p:sp>
          <p:nvSpPr>
            <p:cNvPr id="68" name="Rectangle 67"/>
            <p:cNvSpPr/>
            <p:nvPr/>
          </p:nvSpPr>
          <p:spPr>
            <a:xfrm>
              <a:off x="3750466" y="4134144"/>
              <a:ext cx="688249" cy="672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/>
                  </a:solidFill>
                </a:rPr>
                <a:t>D</a:t>
              </a:r>
              <a:r>
                <a:rPr lang="en-US" sz="2000" dirty="0" smtClean="0">
                  <a:solidFill>
                    <a:schemeClr val="tx1"/>
                  </a:solidFill>
                </a:rPr>
                <a:t>U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37935" y="4134144"/>
              <a:ext cx="688249" cy="672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solidFill>
                    <a:schemeClr val="tx1"/>
                  </a:solidFill>
                </a:rPr>
                <a:t>RU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3526184" y="4470480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/>
        </p:nvGrpSpPr>
        <p:grpSpPr>
          <a:xfrm>
            <a:off x="2093697" y="2167691"/>
            <a:ext cx="732542" cy="658077"/>
            <a:chOff x="2093697" y="2167691"/>
            <a:chExt cx="732542" cy="658077"/>
          </a:xfrm>
        </p:grpSpPr>
        <p:pic>
          <p:nvPicPr>
            <p:cNvPr id="75" name="Picture 74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099942" y="4134144"/>
            <a:ext cx="732542" cy="658077"/>
            <a:chOff x="2093697" y="2167691"/>
            <a:chExt cx="732542" cy="658077"/>
          </a:xfrm>
        </p:grpSpPr>
        <p:pic>
          <p:nvPicPr>
            <p:cNvPr id="82" name="Picture 81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4" name="Picture 2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3" y="2467685"/>
            <a:ext cx="812800" cy="9144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1" y="1831178"/>
            <a:ext cx="495300" cy="647700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9" y="3594768"/>
            <a:ext cx="1030075" cy="98325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18" y="4713058"/>
            <a:ext cx="495300" cy="64770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7727133" y="3648505"/>
            <a:ext cx="727058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SGW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673056" y="3649898"/>
            <a:ext cx="778561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PGW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93" idx="3"/>
            <a:endCxn id="95" idx="1"/>
          </p:cNvCxnSpPr>
          <p:nvPr/>
        </p:nvCxnSpPr>
        <p:spPr>
          <a:xfrm>
            <a:off x="8454191" y="3984841"/>
            <a:ext cx="218865" cy="1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3"/>
            <a:endCxn id="101" idx="1"/>
          </p:cNvCxnSpPr>
          <p:nvPr/>
        </p:nvCxnSpPr>
        <p:spPr>
          <a:xfrm flipV="1">
            <a:off x="6943726" y="2958283"/>
            <a:ext cx="797405" cy="477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3" idx="0"/>
          </p:cNvCxnSpPr>
          <p:nvPr/>
        </p:nvCxnSpPr>
        <p:spPr>
          <a:xfrm flipH="1" flipV="1">
            <a:off x="8089580" y="3274137"/>
            <a:ext cx="1082" cy="374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9067890" y="3279057"/>
            <a:ext cx="1082" cy="374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741131" y="2621947"/>
            <a:ext cx="1710486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MME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95" idx="3"/>
            <a:endCxn id="246" idx="1"/>
          </p:cNvCxnSpPr>
          <p:nvPr/>
        </p:nvCxnSpPr>
        <p:spPr>
          <a:xfrm flipV="1">
            <a:off x="9451617" y="3975201"/>
            <a:ext cx="741748" cy="1103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85406" y="2595169"/>
            <a:ext cx="2050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To/From the ISP’s Subscriber DB</a:t>
            </a:r>
            <a:endParaRPr lang="en-US" sz="2000" dirty="0"/>
          </a:p>
        </p:txBody>
      </p:sp>
      <p:cxnSp>
        <p:nvCxnSpPr>
          <p:cNvPr id="114" name="Straight Arrow Connector 113"/>
          <p:cNvCxnSpPr>
            <a:stCxn id="101" idx="3"/>
            <a:endCxn id="111" idx="1"/>
          </p:cNvCxnSpPr>
          <p:nvPr/>
        </p:nvCxnSpPr>
        <p:spPr>
          <a:xfrm flipV="1">
            <a:off x="9451617" y="2949112"/>
            <a:ext cx="733789" cy="917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9989" y="1188351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9239" y="3152276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69056" y="1247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149174" y="548785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87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2018-11-06T15:34:59Z</dcterms:created>
  <dcterms:modified xsi:type="dcterms:W3CDTF">2018-11-09T23:11:19Z</dcterms:modified>
</cp:coreProperties>
</file>