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FFF"/>
    <a:srgbClr val="CF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/>
    <p:restoredTop sz="93619"/>
  </p:normalViewPr>
  <p:slideViewPr>
    <p:cSldViewPr snapToGrid="0" snapToObjects="1">
      <p:cViewPr varScale="1">
        <p:scale>
          <a:sx n="89" d="100"/>
          <a:sy n="89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4743" y="1042989"/>
            <a:ext cx="5617495" cy="498634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1468" y="1458270"/>
            <a:ext cx="3864936" cy="127818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CPU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1351296" y="4171768"/>
            <a:ext cx="4470356" cy="557383"/>
          </a:xfrm>
          <a:prstGeom prst="leftRightArrow">
            <a:avLst>
              <a:gd name="adj1" fmla="val 70506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PCIe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51296" y="4938617"/>
            <a:ext cx="1001120" cy="82391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NIC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77367" y="3037818"/>
            <a:ext cx="3899297" cy="89927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Memory (DRAM)</a:t>
            </a:r>
          </a:p>
        </p:txBody>
      </p:sp>
      <p:sp>
        <p:nvSpPr>
          <p:cNvPr id="3" name="Up-Down Arrow 2"/>
          <p:cNvSpPr/>
          <p:nvPr/>
        </p:nvSpPr>
        <p:spPr>
          <a:xfrm>
            <a:off x="1758987" y="4651643"/>
            <a:ext cx="185738" cy="27147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/>
          <p:cNvSpPr/>
          <p:nvPr/>
        </p:nvSpPr>
        <p:spPr>
          <a:xfrm>
            <a:off x="4093936" y="4651643"/>
            <a:ext cx="185738" cy="27147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-Down Arrow 28"/>
          <p:cNvSpPr/>
          <p:nvPr/>
        </p:nvSpPr>
        <p:spPr>
          <a:xfrm>
            <a:off x="5228223" y="4651643"/>
            <a:ext cx="185738" cy="27147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-Down Arrow 29"/>
          <p:cNvSpPr/>
          <p:nvPr/>
        </p:nvSpPr>
        <p:spPr>
          <a:xfrm>
            <a:off x="3534147" y="3962302"/>
            <a:ext cx="185738" cy="27147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-Down Arrow 30"/>
          <p:cNvSpPr/>
          <p:nvPr/>
        </p:nvSpPr>
        <p:spPr>
          <a:xfrm>
            <a:off x="3534147" y="2759576"/>
            <a:ext cx="185738" cy="27147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851856" y="5762528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986144" y="5762528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21092" y="5762528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514160" y="4938617"/>
            <a:ext cx="1001120" cy="82391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NIC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86245" y="4938617"/>
            <a:ext cx="1001120" cy="82391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NIC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20532" y="4938617"/>
            <a:ext cx="1001120" cy="82391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NIC 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186805" y="5762528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Up-Down Arrow 22"/>
          <p:cNvSpPr/>
          <p:nvPr/>
        </p:nvSpPr>
        <p:spPr>
          <a:xfrm>
            <a:off x="2921851" y="4651643"/>
            <a:ext cx="185738" cy="27147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4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4743" y="1014413"/>
            <a:ext cx="7974932" cy="498634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72269" y="2093104"/>
            <a:ext cx="1685925" cy="1300162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CPU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(Control)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51296" y="1328738"/>
            <a:ext cx="4191007" cy="280035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Network</a:t>
            </a:r>
          </a:p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Processor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5542303" y="2628885"/>
            <a:ext cx="1129966" cy="228600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03331" y="2000239"/>
            <a:ext cx="3899297" cy="5641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TCAM (Forwarding Tables)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1296" y="4963523"/>
            <a:ext cx="4191007" cy="82391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48x40G </a:t>
            </a:r>
            <a:r>
              <a:rPr lang="en-US" dirty="0" smtClean="0">
                <a:solidFill>
                  <a:schemeClr val="tx1"/>
                </a:solidFill>
              </a:rPr>
              <a:t>SFP+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(Ports 1~48)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07351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45477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83601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07439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274467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Up-Down Arrow 14"/>
          <p:cNvSpPr/>
          <p:nvPr/>
        </p:nvSpPr>
        <p:spPr>
          <a:xfrm>
            <a:off x="3266582" y="4129089"/>
            <a:ext cx="360434" cy="834434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03935" y="591026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069680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18239" y="43665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SFI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21652" y="281319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PCIe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484275" y="3457809"/>
            <a:ext cx="3918353" cy="5664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SRAM (Packet Buffers)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64503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071709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86342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900975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08344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716674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143622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551952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950364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03331" y="2628885"/>
            <a:ext cx="3899297" cy="7643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Forwarding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Pipeline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2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4257</TotalTime>
  <Words>45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21</cp:revision>
  <dcterms:created xsi:type="dcterms:W3CDTF">2018-11-06T15:34:59Z</dcterms:created>
  <dcterms:modified xsi:type="dcterms:W3CDTF">2018-11-09T16:55:01Z</dcterms:modified>
</cp:coreProperties>
</file>