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49BF4-58FE-2544-902F-4DDF88090C9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8CF9-FC72-6148-B924-CB301D3B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5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B8CF9-FC72-6148-B924-CB301D3BB9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6712" y="4582736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sz="24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53510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4155" y="4795477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6712" y="2374293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2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84155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6712" y="756791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1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84155" y="969532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2865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Balancer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8" idx="3"/>
            <a:endCxn id="17" idx="1"/>
          </p:cNvCxnSpPr>
          <p:nvPr/>
        </p:nvCxnSpPr>
        <p:spPr>
          <a:xfrm flipV="1">
            <a:off x="6687743" y="1482813"/>
            <a:ext cx="796412" cy="1617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5" idx="1"/>
          </p:cNvCxnSpPr>
          <p:nvPr/>
        </p:nvCxnSpPr>
        <p:spPr>
          <a:xfrm>
            <a:off x="6687743" y="3100315"/>
            <a:ext cx="7964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73715" y="3859063"/>
            <a:ext cx="2856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.</a:t>
            </a:r>
            <a:endParaRPr lang="en-US" sz="1600" b="1" dirty="0"/>
          </a:p>
        </p:txBody>
      </p:sp>
      <p:cxnSp>
        <p:nvCxnSpPr>
          <p:cNvPr id="27" name="Straight Arrow Connector 26"/>
          <p:cNvCxnSpPr>
            <a:stCxn id="18" idx="3"/>
            <a:endCxn id="44" idx="1"/>
          </p:cNvCxnSpPr>
          <p:nvPr/>
        </p:nvCxnSpPr>
        <p:spPr>
          <a:xfrm>
            <a:off x="6687743" y="3100315"/>
            <a:ext cx="796412" cy="2208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2" idx="3"/>
            <a:endCxn id="18" idx="1"/>
          </p:cNvCxnSpPr>
          <p:nvPr/>
        </p:nvCxnSpPr>
        <p:spPr>
          <a:xfrm>
            <a:off x="3318388" y="3100315"/>
            <a:ext cx="2004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42090" y="147484"/>
            <a:ext cx="1654427" cy="604683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Service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4954" y="2109019"/>
            <a:ext cx="4101107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gRPC</a:t>
            </a:r>
            <a:r>
              <a:rPr lang="en-US" sz="2400" dirty="0" smtClean="0">
                <a:solidFill>
                  <a:schemeClr val="tx1"/>
                </a:solidFill>
              </a:rPr>
              <a:t> Core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256208" y="599240"/>
            <a:ext cx="207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Language </a:t>
            </a:r>
          </a:p>
          <a:p>
            <a:r>
              <a:rPr lang="en-US" sz="2400" dirty="0" smtClean="0"/>
              <a:t>Idiomatic API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2454954" y="3625857"/>
            <a:ext cx="4101107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HTTP/2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54954" y="4726918"/>
            <a:ext cx="4101107" cy="58184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4954" y="5388300"/>
            <a:ext cx="4101107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54954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80619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Ruby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06284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30396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C++,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C#,</a:t>
            </a:r>
            <a:r>
              <a:rPr lang="mr-IN" sz="2400" dirty="0" smtClean="0">
                <a:solidFill>
                  <a:schemeClr val="tx1"/>
                </a:solidFill>
              </a:rPr>
              <a:t>…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46" idx="1"/>
          </p:cNvCxnSpPr>
          <p:nvPr/>
        </p:nvCxnSpPr>
        <p:spPr>
          <a:xfrm flipH="1" flipV="1">
            <a:off x="6570803" y="1014738"/>
            <a:ext cx="6854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46380" y="1636544"/>
            <a:ext cx="207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Generic </a:t>
            </a:r>
          </a:p>
          <a:p>
            <a:r>
              <a:rPr lang="en-US" sz="2400" dirty="0" smtClean="0"/>
              <a:t>Low-Level API</a:t>
            </a:r>
            <a:endParaRPr lang="en-US" sz="24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6560975" y="2052042"/>
            <a:ext cx="6854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685108" y="1324046"/>
            <a:ext cx="3586714" cy="4299662"/>
            <a:chOff x="8038000" y="1321760"/>
            <a:chExt cx="3586714" cy="4299662"/>
          </a:xfrm>
        </p:grpSpPr>
        <p:sp>
          <p:nvSpPr>
            <p:cNvPr id="7" name="Rectangle 6"/>
            <p:cNvSpPr/>
            <p:nvPr/>
          </p:nvSpPr>
          <p:spPr>
            <a:xfrm>
              <a:off x="9102607" y="3945194"/>
              <a:ext cx="1460358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02606" y="3462727"/>
              <a:ext cx="1460357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TCP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02606" y="2980607"/>
              <a:ext cx="1454647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TLS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02606" y="2498140"/>
              <a:ext cx="1454647" cy="48212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HTTP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 flipV="1">
              <a:off x="8255984" y="1981771"/>
              <a:ext cx="849478" cy="51637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0557253" y="1999499"/>
              <a:ext cx="754760" cy="49864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8081851" y="4442062"/>
              <a:ext cx="1020757" cy="68134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557253" y="4442062"/>
              <a:ext cx="754760" cy="49721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038000" y="4943683"/>
              <a:ext cx="3583858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Networks</a:t>
              </a:r>
              <a:endParaRPr lang="en-US" sz="2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40856" y="1321760"/>
              <a:ext cx="3583858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Applications</a:t>
              </a:r>
              <a:endParaRPr lang="en-US" sz="2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06893" y="2753499"/>
            <a:ext cx="1178215" cy="1463199"/>
            <a:chOff x="6715710" y="2753499"/>
            <a:chExt cx="1178215" cy="1463199"/>
          </a:xfrm>
        </p:grpSpPr>
        <p:sp>
          <p:nvSpPr>
            <p:cNvPr id="17" name="Right Arrow 16"/>
            <p:cNvSpPr/>
            <p:nvPr/>
          </p:nvSpPr>
          <p:spPr>
            <a:xfrm>
              <a:off x="6719233" y="3230531"/>
              <a:ext cx="1174692" cy="482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5710" y="2753499"/>
              <a:ext cx="10637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Evolution</a:t>
              </a:r>
            </a:p>
            <a:p>
              <a:pPr algn="ctr"/>
              <a:r>
                <a:rPr lang="en-US" dirty="0"/>
                <a:t>o</a:t>
              </a:r>
              <a:r>
                <a:rPr lang="en-US" dirty="0" smtClean="0"/>
                <a:t>f the 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04004" y="3570367"/>
              <a:ext cx="887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Narrow</a:t>
              </a:r>
            </a:p>
            <a:p>
              <a:pPr algn="ctr"/>
              <a:r>
                <a:rPr lang="en-US" dirty="0" smtClean="0"/>
                <a:t>Waist 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59574" y="1324047"/>
            <a:ext cx="4193228" cy="4299661"/>
            <a:chOff x="1325520" y="1321760"/>
            <a:chExt cx="4193228" cy="4299661"/>
          </a:xfrm>
        </p:grpSpPr>
        <p:sp>
          <p:nvSpPr>
            <p:cNvPr id="35" name="Rectangle 34"/>
            <p:cNvSpPr/>
            <p:nvPr/>
          </p:nvSpPr>
          <p:spPr>
            <a:xfrm>
              <a:off x="2570152" y="2980259"/>
              <a:ext cx="1700627" cy="963160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1580367" y="1981771"/>
              <a:ext cx="989785" cy="101799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270779" y="1999500"/>
              <a:ext cx="882390" cy="9763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376787" y="3943418"/>
              <a:ext cx="1193364" cy="117999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270779" y="3967329"/>
              <a:ext cx="882390" cy="97194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1325520" y="4943682"/>
              <a:ext cx="4189889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Networks</a:t>
              </a:r>
              <a:endParaRPr lang="en-US" sz="28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28859" y="1321760"/>
              <a:ext cx="4189889" cy="677739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Applications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97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10058400" cy="5803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94" y="304486"/>
            <a:ext cx="1401096" cy="786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1" y="304486"/>
            <a:ext cx="1371600" cy="78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54</Words>
  <Application>Microsoft Macintosh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dcterms:created xsi:type="dcterms:W3CDTF">2018-11-06T15:34:59Z</dcterms:created>
  <dcterms:modified xsi:type="dcterms:W3CDTF">2019-11-05T22:29:32Z</dcterms:modified>
</cp:coreProperties>
</file>