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C2D6EC"/>
    <a:srgbClr val="4472C4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onos-config</a:t>
            </a:r>
            <a:endParaRPr lang="en-US" dirty="0"/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Aether</a:t>
            </a:r>
            <a:r>
              <a:rPr lang="en-US" dirty="0">
                <a:solidFill>
                  <a:schemeClr val="bg1"/>
                </a:solidFill>
              </a:rPr>
              <a:t>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Structure + Inventory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3"/>
            <a:ext cx="2718614" cy="196212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045613"/>
            <a:ext cx="5925347" cy="878097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011724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69122</TotalTime>
  <Words>475</Words>
  <Application>Microsoft Macintosh PowerPoint</Application>
  <PresentationFormat>On-screen Show (16:9)</PresentationFormat>
  <Paragraphs>278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293</cp:revision>
  <dcterms:modified xsi:type="dcterms:W3CDTF">2021-07-08T21:35:19Z</dcterms:modified>
</cp:coreProperties>
</file>