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B0DE"/>
    <a:srgbClr val="000000"/>
    <a:srgbClr val="6A99D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7252339" y="3944471"/>
            <a:ext cx="546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1129553" y="1102656"/>
            <a:ext cx="1175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572793" y="1091570"/>
            <a:ext cx="1370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 &amp; Test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08" y="1102654"/>
            <a:ext cx="1494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113926" y="2554431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997689" y="2543346"/>
            <a:ext cx="234968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628135" y="2543348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520717" y="2543347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448761" y="2554432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088063" y="2554432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077091" y="2543347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551996" y="2543347"/>
            <a:ext cx="234969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94253</TotalTime>
  <Words>587</Words>
  <Application>Microsoft Macintosh PowerPoint</Application>
  <PresentationFormat>On-screen Show (16:9)</PresentationFormat>
  <Paragraphs>332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320</cp:revision>
  <dcterms:modified xsi:type="dcterms:W3CDTF">2022-02-04T17:06:09Z</dcterms:modified>
</cp:coreProperties>
</file>