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3"/>
            <a:ext cx="2718614" cy="196212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045613"/>
            <a:ext cx="5925347" cy="878097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53235" y="84708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9" y="1224783"/>
            <a:ext cx="886798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717820" y="3219791"/>
            <a:ext cx="1359306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3"/>
            <a:ext cx="2718614" cy="196212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045613"/>
            <a:ext cx="5925347" cy="878097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71" y="3219791"/>
            <a:ext cx="1359306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092769" y="33700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783592" y="2261819"/>
            <a:ext cx="2718614" cy="196212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Rancher API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397473" y="2458031"/>
            <a:ext cx="745426" cy="8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142899" y="2458031"/>
            <a:ext cx="993725" cy="80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77526</TotalTime>
  <Words>513</Words>
  <Application>Microsoft Macintosh PowerPoint</Application>
  <PresentationFormat>On-screen Show (16:9)</PresentationFormat>
  <Paragraphs>300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302</cp:revision>
  <dcterms:modified xsi:type="dcterms:W3CDTF">2021-08-27T23:32:05Z</dcterms:modified>
</cp:coreProperties>
</file>