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onos-config</a:t>
            </a:r>
            <a:endParaRPr lang="en-US" dirty="0"/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Aether</a:t>
            </a:r>
            <a:r>
              <a:rPr lang="en-US" dirty="0">
                <a:solidFill>
                  <a:schemeClr val="bg1"/>
                </a:solidFill>
              </a:rPr>
              <a:t>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88857</TotalTime>
  <Words>548</Words>
  <Application>Microsoft Macintosh PowerPoint</Application>
  <PresentationFormat>On-screen Show (16:9)</PresentationFormat>
  <Paragraphs>312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309</cp:revision>
  <dcterms:modified xsi:type="dcterms:W3CDTF">2021-09-15T20:20:10Z</dcterms:modified>
</cp:coreProperties>
</file>