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0DE"/>
    <a:srgbClr val="000000"/>
    <a:srgbClr val="6A99D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1048744" y="1102654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18" y="1091570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60742" y="1102654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Runs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113926" y="2554431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997689" y="2543346"/>
            <a:ext cx="234968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628135" y="2543348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520717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448761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088063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077091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551996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94310</TotalTime>
  <Words>589</Words>
  <Application>Microsoft Macintosh PowerPoint</Application>
  <PresentationFormat>On-screen Show (16:9)</PresentationFormat>
  <Paragraphs>332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321</cp:revision>
  <dcterms:modified xsi:type="dcterms:W3CDTF">2022-02-07T17:46:44Z</dcterms:modified>
</cp:coreProperties>
</file>