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311" r:id="rId2"/>
    <p:sldId id="308" r:id="rId3"/>
    <p:sldId id="330" r:id="rId4"/>
    <p:sldId id="331" r:id="rId5"/>
    <p:sldId id="332" r:id="rId6"/>
    <p:sldId id="335" r:id="rId7"/>
    <p:sldId id="333" r:id="rId8"/>
    <p:sldId id="334" r:id="rId9"/>
    <p:sldId id="338" r:id="rId10"/>
    <p:sldId id="315" r:id="rId11"/>
    <p:sldId id="339" r:id="rId12"/>
    <p:sldId id="340" r:id="rId13"/>
    <p:sldId id="343" r:id="rId14"/>
    <p:sldId id="344" r:id="rId15"/>
    <p:sldId id="320" r:id="rId16"/>
    <p:sldId id="337" r:id="rId17"/>
    <p:sldId id="336" r:id="rId18"/>
    <p:sldId id="345" r:id="rId19"/>
    <p:sldId id="346" r:id="rId20"/>
    <p:sldId id="347" r:id="rId21"/>
    <p:sldId id="348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9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9D0"/>
    <a:srgbClr val="000000"/>
    <a:srgbClr val="4472C4"/>
    <a:srgbClr val="C2D6EC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94789"/>
  </p:normalViewPr>
  <p:slideViewPr>
    <p:cSldViewPr snapToGrid="0">
      <p:cViewPr varScale="1">
        <p:scale>
          <a:sx n="142" d="100"/>
          <a:sy n="142" d="100"/>
        </p:scale>
        <p:origin x="192" y="296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203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7053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31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1767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8/27/21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17" name="Straight Connector 316"/>
          <p:cNvCxnSpPr>
            <a:stCxn id="53" idx="1"/>
          </p:cNvCxnSpPr>
          <p:nvPr/>
        </p:nvCxnSpPr>
        <p:spPr>
          <a:xfrm flipH="1" flipV="1">
            <a:off x="1847656" y="1484422"/>
            <a:ext cx="1094856" cy="114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1676267" y="2448822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>
            <a:off x="1997817" y="3378118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8D7F3A4-2D5C-1243-BF5B-9DD5E8301F96}"/>
              </a:ext>
            </a:extLst>
          </p:cNvPr>
          <p:cNvSpPr/>
          <p:nvPr/>
        </p:nvSpPr>
        <p:spPr>
          <a:xfrm rot="16200000">
            <a:off x="534275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7ED91F7-5E47-A643-9191-6B4B8D5BC154}"/>
              </a:ext>
            </a:extLst>
          </p:cNvPr>
          <p:cNvSpPr/>
          <p:nvPr/>
        </p:nvSpPr>
        <p:spPr>
          <a:xfrm rot="16200000">
            <a:off x="-6844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Helm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890384-EA3C-AD4A-A6DD-BE143795F3BB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flipH="1">
            <a:off x="1468385" y="2558893"/>
            <a:ext cx="20788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5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1227790" y="1918809"/>
            <a:ext cx="1088261" cy="16665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Google Shape;273;p25"/>
          <p:cNvSpPr/>
          <p:nvPr/>
        </p:nvSpPr>
        <p:spPr>
          <a:xfrm>
            <a:off x="7861840" y="2444330"/>
            <a:ext cx="1144142" cy="61603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PODs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Google Shape;275;p25"/>
          <p:cNvSpPr/>
          <p:nvPr/>
        </p:nvSpPr>
        <p:spPr>
          <a:xfrm>
            <a:off x="5172065" y="2526426"/>
            <a:ext cx="939271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Google Shape;277;p25"/>
          <p:cNvSpPr/>
          <p:nvPr/>
        </p:nvSpPr>
        <p:spPr>
          <a:xfrm>
            <a:off x="6433650" y="2517100"/>
            <a:ext cx="1007470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Google Shape;278;p25"/>
          <p:cNvCxnSpPr>
            <a:cxnSpLocks/>
            <a:stCxn id="40" idx="3"/>
            <a:endCxn id="42" idx="1"/>
          </p:cNvCxnSpPr>
          <p:nvPr/>
        </p:nvCxnSpPr>
        <p:spPr>
          <a:xfrm flipV="1">
            <a:off x="6111336" y="2753427"/>
            <a:ext cx="322314" cy="9326"/>
          </a:xfrm>
          <a:prstGeom prst="straightConnector1">
            <a:avLst/>
          </a:prstGeom>
          <a:noFill/>
          <a:ln w="12700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279;p25"/>
          <p:cNvSpPr/>
          <p:nvPr/>
        </p:nvSpPr>
        <p:spPr>
          <a:xfrm>
            <a:off x="7849139" y="1636134"/>
            <a:ext cx="1156843" cy="621549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Google Shape;287;p25"/>
          <p:cNvSpPr/>
          <p:nvPr/>
        </p:nvSpPr>
        <p:spPr>
          <a:xfrm>
            <a:off x="7861840" y="3237174"/>
            <a:ext cx="1144142" cy="61603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2690848" y="2517099"/>
            <a:ext cx="1007470" cy="472654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cxnSp>
        <p:nvCxnSpPr>
          <p:cNvPr id="54" name="Google Shape;289;p25"/>
          <p:cNvCxnSpPr>
            <a:cxnSpLocks/>
            <a:stCxn id="68" idx="3"/>
            <a:endCxn id="53" idx="1"/>
          </p:cNvCxnSpPr>
          <p:nvPr/>
        </p:nvCxnSpPr>
        <p:spPr>
          <a:xfrm>
            <a:off x="2316051" y="2752084"/>
            <a:ext cx="374797" cy="1342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1358043" y="2499086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1356377" y="3203264"/>
            <a:ext cx="787067" cy="244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cxnSp>
        <p:nvCxnSpPr>
          <p:cNvPr id="63" name="Google Shape;72;p15">
            <a:extLst>
              <a:ext uri="{FF2B5EF4-FFF2-40B4-BE49-F238E27FC236}">
                <a16:creationId xmlns:a16="http://schemas.microsoft.com/office/drawing/2014/main" id="{278F6A84-5E94-2947-A679-F6ED30FA7FEF}"/>
              </a:ext>
            </a:extLst>
          </p:cNvPr>
          <p:cNvCxnSpPr>
            <a:cxnSpLocks/>
            <a:stCxn id="68" idx="2"/>
            <a:endCxn id="55" idx="3"/>
          </p:cNvCxnSpPr>
          <p:nvPr/>
        </p:nvCxnSpPr>
        <p:spPr>
          <a:xfrm rot="5400000" flipH="1">
            <a:off x="919246" y="2732685"/>
            <a:ext cx="458311" cy="1247038"/>
          </a:xfrm>
          <a:prstGeom prst="bentConnector3">
            <a:avLst>
              <a:gd name="adj1" fmla="val -49879"/>
            </a:avLst>
          </a:prstGeom>
          <a:noFill/>
          <a:ln w="12700" cap="flat" cmpd="sng">
            <a:solidFill>
              <a:srgbClr val="6A99D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4" name="Elbow Connector 3"/>
          <p:cNvCxnSpPr>
            <a:cxnSpLocks/>
            <a:stCxn id="65" idx="1"/>
            <a:endCxn id="55" idx="1"/>
          </p:cNvCxnSpPr>
          <p:nvPr/>
        </p:nvCxnSpPr>
        <p:spPr>
          <a:xfrm rot="10800000" flipV="1">
            <a:off x="524884" y="1323190"/>
            <a:ext cx="702907" cy="1048455"/>
          </a:xfrm>
          <a:prstGeom prst="bentConnector2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4420104" y="4417663"/>
            <a:ext cx="4585878" cy="2233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48522" y="4156548"/>
            <a:ext cx="196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104602" y="4434911"/>
            <a:ext cx="4297030" cy="429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26370" y="4148812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65" name="Google Shape;85;p15">
            <a:extLst>
              <a:ext uri="{FF2B5EF4-FFF2-40B4-BE49-F238E27FC236}">
                <a16:creationId xmlns:a16="http://schemas.microsoft.com/office/drawing/2014/main" id="{923E7BD5-40E6-7346-9B5E-7D5A0B2C8470}"/>
              </a:ext>
            </a:extLst>
          </p:cNvPr>
          <p:cNvSpPr/>
          <p:nvPr/>
        </p:nvSpPr>
        <p:spPr>
          <a:xfrm>
            <a:off x="1227790" y="914400"/>
            <a:ext cx="1088261" cy="8175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109136" y="237164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Google Shape;259;p25">
            <a:extLst>
              <a:ext uri="{FF2B5EF4-FFF2-40B4-BE49-F238E27FC236}">
                <a16:creationId xmlns:a16="http://schemas.microsoft.com/office/drawing/2014/main" id="{F0DC8D35-A28F-6C42-AE38-78DFF67E9AF2}"/>
              </a:ext>
            </a:extLst>
          </p:cNvPr>
          <p:cNvSpPr/>
          <p:nvPr/>
        </p:nvSpPr>
        <p:spPr>
          <a:xfrm>
            <a:off x="4004359" y="176552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Google Shape;259;p25">
            <a:extLst>
              <a:ext uri="{FF2B5EF4-FFF2-40B4-BE49-F238E27FC236}">
                <a16:creationId xmlns:a16="http://schemas.microsoft.com/office/drawing/2014/main" id="{C6781031-0806-1D44-BA20-D20F0F5B97FD}"/>
              </a:ext>
            </a:extLst>
          </p:cNvPr>
          <p:cNvSpPr/>
          <p:nvPr/>
        </p:nvSpPr>
        <p:spPr>
          <a:xfrm>
            <a:off x="4008809" y="2984228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1AA444-2639-DF45-B6DB-B97471717EDB}"/>
              </a:ext>
            </a:extLst>
          </p:cNvPr>
          <p:cNvCxnSpPr>
            <a:cxnSpLocks/>
            <a:stCxn id="55" idx="4"/>
            <a:endCxn id="68" idx="1"/>
          </p:cNvCxnSpPr>
          <p:nvPr/>
        </p:nvCxnSpPr>
        <p:spPr>
          <a:xfrm>
            <a:off x="940630" y="2749347"/>
            <a:ext cx="287160" cy="2737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E49BE0AF-8361-8147-8A4C-6717882B20A9}"/>
              </a:ext>
            </a:extLst>
          </p:cNvPr>
          <p:cNvCxnSpPr>
            <a:stCxn id="53" idx="3"/>
            <a:endCxn id="62" idx="2"/>
          </p:cNvCxnSpPr>
          <p:nvPr/>
        </p:nvCxnSpPr>
        <p:spPr>
          <a:xfrm flipV="1">
            <a:off x="3698318" y="2143225"/>
            <a:ext cx="306041" cy="610201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5ACFD6-4DE1-6946-8075-68B5B7592A61}"/>
              </a:ext>
            </a:extLst>
          </p:cNvPr>
          <p:cNvCxnSpPr>
            <a:stCxn id="53" idx="3"/>
            <a:endCxn id="64" idx="2"/>
          </p:cNvCxnSpPr>
          <p:nvPr/>
        </p:nvCxnSpPr>
        <p:spPr>
          <a:xfrm>
            <a:off x="3698318" y="2753426"/>
            <a:ext cx="310491" cy="608503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5717707-12D2-9E41-A6C6-AC9FF55E789C}"/>
              </a:ext>
            </a:extLst>
          </p:cNvPr>
          <p:cNvCxnSpPr>
            <a:cxnSpLocks/>
            <a:stCxn id="62" idx="3"/>
          </p:cNvCxnSpPr>
          <p:nvPr/>
        </p:nvCxnSpPr>
        <p:spPr>
          <a:xfrm rot="16200000" flipH="1">
            <a:off x="4712116" y="2228915"/>
            <a:ext cx="167938" cy="751959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8306D21F-63DA-F44B-BDE9-EF4ADFC2E625}"/>
              </a:ext>
            </a:extLst>
          </p:cNvPr>
          <p:cNvCxnSpPr>
            <a:cxnSpLocks/>
            <a:stCxn id="64" idx="1"/>
          </p:cNvCxnSpPr>
          <p:nvPr/>
        </p:nvCxnSpPr>
        <p:spPr>
          <a:xfrm rot="5400000" flipH="1" flipV="1">
            <a:off x="4723587" y="2540201"/>
            <a:ext cx="144997" cy="743058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B6266F9-8731-254A-98DF-536AC893C521}"/>
              </a:ext>
            </a:extLst>
          </p:cNvPr>
          <p:cNvSpPr txBox="1"/>
          <p:nvPr/>
        </p:nvSpPr>
        <p:spPr>
          <a:xfrm>
            <a:off x="3222506" y="397665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8D3BA3-1D71-6741-B240-6C89E4195D10}"/>
              </a:ext>
            </a:extLst>
          </p:cNvPr>
          <p:cNvCxnSpPr>
            <a:cxnSpLocks/>
            <a:stCxn id="112" idx="0"/>
            <a:endCxn id="64" idx="3"/>
          </p:cNvCxnSpPr>
          <p:nvPr/>
        </p:nvCxnSpPr>
        <p:spPr>
          <a:xfrm flipV="1">
            <a:off x="4420110" y="3739630"/>
            <a:ext cx="4446" cy="237028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B6EAE6F-68E2-E345-A159-6E86E9695E49}"/>
              </a:ext>
            </a:extLst>
          </p:cNvPr>
          <p:cNvCxnSpPr>
            <a:cxnSpLocks/>
          </p:cNvCxnSpPr>
          <p:nvPr/>
        </p:nvCxnSpPr>
        <p:spPr>
          <a:xfrm flipV="1">
            <a:off x="7441120" y="1929657"/>
            <a:ext cx="408019" cy="728884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6A6713BF-A9EF-9344-81FA-8DC6D63FFC3D}"/>
              </a:ext>
            </a:extLst>
          </p:cNvPr>
          <p:cNvCxnSpPr>
            <a:cxnSpLocks/>
          </p:cNvCxnSpPr>
          <p:nvPr/>
        </p:nvCxnSpPr>
        <p:spPr>
          <a:xfrm>
            <a:off x="7441120" y="2848313"/>
            <a:ext cx="420720" cy="696877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F683DCC-69AB-BF44-8594-F67201C673D4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 flipV="1">
            <a:off x="7441120" y="2752346"/>
            <a:ext cx="420720" cy="108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rot="16200000" flipV="1">
            <a:off x="3146913" y="492330"/>
            <a:ext cx="442333" cy="210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1375157" y="1371423"/>
            <a:ext cx="78706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1356377" y="2857050"/>
            <a:ext cx="787067" cy="2469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41" name="Google Shape;71;p15">
            <a:extLst>
              <a:ext uri="{FF2B5EF4-FFF2-40B4-BE49-F238E27FC236}">
                <a16:creationId xmlns:a16="http://schemas.microsoft.com/office/drawing/2014/main" id="{D114B5A4-D35F-F248-87D9-63A056E4FD8A}"/>
              </a:ext>
            </a:extLst>
          </p:cNvPr>
          <p:cNvSpPr/>
          <p:nvPr/>
        </p:nvSpPr>
        <p:spPr>
          <a:xfrm>
            <a:off x="8040377" y="1963971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B39979-2551-1C4D-9578-C1940531F06D}"/>
              </a:ext>
            </a:extLst>
          </p:cNvPr>
          <p:cNvSpPr txBox="1"/>
          <p:nvPr/>
        </p:nvSpPr>
        <p:spPr>
          <a:xfrm>
            <a:off x="7916041" y="1659024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Staging POD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59306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277540-E66A-9D49-96D5-D0A02D2DC63D}"/>
              </a:ext>
            </a:extLst>
          </p:cNvPr>
          <p:cNvSpPr/>
          <p:nvPr/>
        </p:nvSpPr>
        <p:spPr>
          <a:xfrm>
            <a:off x="4326268" y="3672790"/>
            <a:ext cx="1006751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C417BDF-82A1-294E-979C-A451A499B759}"/>
              </a:ext>
            </a:extLst>
          </p:cNvPr>
          <p:cNvSpPr/>
          <p:nvPr/>
        </p:nvSpPr>
        <p:spPr>
          <a:xfrm>
            <a:off x="5721850" y="3672789"/>
            <a:ext cx="972074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E87EAF-9EA4-7848-B35C-B8C38AEF792D}"/>
              </a:ext>
            </a:extLst>
          </p:cNvPr>
          <p:cNvSpPr/>
          <p:nvPr/>
        </p:nvSpPr>
        <p:spPr>
          <a:xfrm>
            <a:off x="1756576" y="56804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49E24C-57FC-AC4E-95C9-8712C60EDC1F}"/>
              </a:ext>
            </a:extLst>
          </p:cNvPr>
          <p:cNvSpPr/>
          <p:nvPr/>
        </p:nvSpPr>
        <p:spPr>
          <a:xfrm>
            <a:off x="1756576" y="1123592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FA308E8-F235-8140-8980-BD51777DEC6E}"/>
              </a:ext>
            </a:extLst>
          </p:cNvPr>
          <p:cNvSpPr/>
          <p:nvPr/>
        </p:nvSpPr>
        <p:spPr>
          <a:xfrm>
            <a:off x="1756576" y="2027336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939ADD-A3A0-7246-8C3A-7B988FB9DC1A}"/>
              </a:ext>
            </a:extLst>
          </p:cNvPr>
          <p:cNvSpPr/>
          <p:nvPr/>
        </p:nvSpPr>
        <p:spPr>
          <a:xfrm>
            <a:off x="1756576" y="266182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TestON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516F95-2BEE-3946-8F8F-A172C382ACAA}"/>
              </a:ext>
            </a:extLst>
          </p:cNvPr>
          <p:cNvSpPr/>
          <p:nvPr/>
        </p:nvSpPr>
        <p:spPr>
          <a:xfrm>
            <a:off x="1756576" y="3302943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TestVectors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A18476C-1636-C94B-8995-85432BBB29E1}"/>
              </a:ext>
            </a:extLst>
          </p:cNvPr>
          <p:cNvSpPr/>
          <p:nvPr/>
        </p:nvSpPr>
        <p:spPr>
          <a:xfrm>
            <a:off x="4326268" y="3206570"/>
            <a:ext cx="980534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635CF63-5DA2-C94A-86B8-9B48FA48F4BE}"/>
              </a:ext>
            </a:extLst>
          </p:cNvPr>
          <p:cNvSpPr/>
          <p:nvPr/>
        </p:nvSpPr>
        <p:spPr>
          <a:xfrm>
            <a:off x="5721849" y="3206570"/>
            <a:ext cx="97207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0215A80-6E10-3D4F-BC53-6E27EECF17C4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5518764" y="3339404"/>
            <a:ext cx="1" cy="1378243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69B4E2-B47C-B345-88E6-4488F3125580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 flipV="1">
            <a:off x="2875472" y="705665"/>
            <a:ext cx="2362277" cy="1288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6E3AC0-BC11-A447-8816-C5BE690E3C7E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875472" y="1262500"/>
            <a:ext cx="1450796" cy="1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AB45F4-5EBA-B745-9C50-5753B231932F}"/>
              </a:ext>
            </a:extLst>
          </p:cNvPr>
          <p:cNvGrpSpPr/>
          <p:nvPr/>
        </p:nvGrpSpPr>
        <p:grpSpPr>
          <a:xfrm>
            <a:off x="5237749" y="432629"/>
            <a:ext cx="1073913" cy="512861"/>
            <a:chOff x="2401833" y="553336"/>
            <a:chExt cx="1073913" cy="512861"/>
          </a:xfrm>
        </p:grpSpPr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7956B3-794F-E54C-A844-B9221715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027B92-619E-AD4D-ABF1-4E3E1DA3F343}"/>
                </a:ext>
              </a:extLst>
            </p:cNvPr>
            <p:cNvSpPr txBox="1"/>
            <p:nvPr/>
          </p:nvSpPr>
          <p:spPr>
            <a:xfrm>
              <a:off x="2922389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</a:t>
              </a:r>
            </a:p>
            <a:p>
              <a:r>
                <a:rPr lang="en-US" sz="1100" dirty="0"/>
                <a:t>Portal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223A9-9C5A-D141-954C-02851FF11C1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875472" y="2166244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2A045F-3240-2942-8CF7-97030E8CF2CB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2875472" y="2792107"/>
            <a:ext cx="1450796" cy="8626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772F92-C463-BF4F-AB7E-42B51D7B6CE4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2875472" y="3441851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1EB7477-D0D4-B64C-A85E-6661349EE3E8}"/>
              </a:ext>
            </a:extLst>
          </p:cNvPr>
          <p:cNvSpPr/>
          <p:nvPr/>
        </p:nvSpPr>
        <p:spPr>
          <a:xfrm>
            <a:off x="1259457" y="247592"/>
            <a:ext cx="2104845" cy="3668987"/>
          </a:xfrm>
          <a:prstGeom prst="ellipse">
            <a:avLst/>
          </a:prstGeom>
          <a:noFill/>
          <a:ln w="12700">
            <a:solidFill>
              <a:srgbClr val="4472C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7B7FCD-91BA-584C-B43D-0E31FD55E515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>
            <a:off x="5509672" y="945490"/>
            <a:ext cx="4654" cy="178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01FE77-74FE-2B4B-B081-D215888E16B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812305" y="1401407"/>
            <a:ext cx="1212" cy="511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21B1E4-10B4-4147-B67B-52C68A3737FE}"/>
              </a:ext>
            </a:extLst>
          </p:cNvPr>
          <p:cNvCxnSpPr>
            <a:cxnSpLocks/>
          </p:cNvCxnSpPr>
          <p:nvPr/>
        </p:nvCxnSpPr>
        <p:spPr>
          <a:xfrm>
            <a:off x="6202437" y="1293214"/>
            <a:ext cx="0" cy="29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29529CA-4E34-D14B-B8FC-73A2CA12EBB2}"/>
              </a:ext>
            </a:extLst>
          </p:cNvPr>
          <p:cNvSpPr/>
          <p:nvPr/>
        </p:nvSpPr>
        <p:spPr>
          <a:xfrm>
            <a:off x="4326268" y="1123593"/>
            <a:ext cx="2376115" cy="2778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Runtime Control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A79E7A-F4A0-8047-B408-2F4E70E162E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812305" y="2374392"/>
            <a:ext cx="0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0B0B56-126A-8846-8E66-DB81258D4743}"/>
              </a:ext>
            </a:extLst>
          </p:cNvPr>
          <p:cNvCxnSpPr>
            <a:cxnSpLocks/>
          </p:cNvCxnSpPr>
          <p:nvPr/>
        </p:nvCxnSpPr>
        <p:spPr>
          <a:xfrm>
            <a:off x="4813517" y="2388118"/>
            <a:ext cx="0" cy="15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4A6A2B-E26F-2D47-A929-9A2B475E882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5448" cy="115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96CA06-D63E-1249-BC3F-BB12C125DE1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13517" y="2388118"/>
            <a:ext cx="3018" cy="81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E3584A1-3026-8841-AC58-A52293B2F9C0}"/>
              </a:ext>
            </a:extLst>
          </p:cNvPr>
          <p:cNvSpPr/>
          <p:nvPr/>
        </p:nvSpPr>
        <p:spPr>
          <a:xfrm>
            <a:off x="4326268" y="2556826"/>
            <a:ext cx="237611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SD-Fabric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FBE496-D364-7848-AEE5-5E9662F2A790}"/>
              </a:ext>
            </a:extLst>
          </p:cNvPr>
          <p:cNvSpPr txBox="1"/>
          <p:nvPr/>
        </p:nvSpPr>
        <p:spPr>
          <a:xfrm>
            <a:off x="1483767" y="4002839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 Frameworks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DBF29D7-10FF-A440-A9C1-DBAE79869034}"/>
              </a:ext>
            </a:extLst>
          </p:cNvPr>
          <p:cNvSpPr/>
          <p:nvPr/>
        </p:nvSpPr>
        <p:spPr>
          <a:xfrm>
            <a:off x="1756576" y="167273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NG40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BE18EEE-2A59-314F-8D82-C7A7B570DE82}"/>
              </a:ext>
            </a:extLst>
          </p:cNvPr>
          <p:cNvCxnSpPr>
            <a:cxnSpLocks/>
            <a:stCxn id="115" idx="3"/>
            <a:endCxn id="36" idx="1"/>
          </p:cNvCxnSpPr>
          <p:nvPr/>
        </p:nvCxnSpPr>
        <p:spPr>
          <a:xfrm>
            <a:off x="2875472" y="1811643"/>
            <a:ext cx="2839717" cy="5159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A3944E0-36B4-BA4A-B1AB-EBEFA1AE3D6F}"/>
              </a:ext>
            </a:extLst>
          </p:cNvPr>
          <p:cNvSpPr/>
          <p:nvPr/>
        </p:nvSpPr>
        <p:spPr>
          <a:xfrm>
            <a:off x="4326268" y="1913391"/>
            <a:ext cx="972074" cy="461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SD-RAN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5A1D22-7491-DC44-B1D8-56D1004351E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0" cy="50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8360FC0-CEA0-C845-AF31-750797C2E3CA}"/>
              </a:ext>
            </a:extLst>
          </p:cNvPr>
          <p:cNvSpPr/>
          <p:nvPr/>
        </p:nvSpPr>
        <p:spPr>
          <a:xfrm>
            <a:off x="5715189" y="1586301"/>
            <a:ext cx="974497" cy="461001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SD-Core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0F455D-2FE6-6841-8099-4EB4E58540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298342" y="1955710"/>
            <a:ext cx="409599" cy="188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7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39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13806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84296" y="2552465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F5242B-21F1-674F-AC0E-A1A0E3BD4BE8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54A869-1853-C348-A191-2A2B1AA1DE94}"/>
              </a:ext>
            </a:extLst>
          </p:cNvPr>
          <p:cNvCxnSpPr>
            <a:cxnSpLocks/>
            <a:stCxn id="68" idx="0"/>
            <a:endCxn id="105" idx="2"/>
          </p:cNvCxnSpPr>
          <p:nvPr/>
        </p:nvCxnSpPr>
        <p:spPr>
          <a:xfrm flipH="1" flipV="1">
            <a:off x="3932257" y="1174066"/>
            <a:ext cx="723" cy="5770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CAE729-0124-9D42-B905-53D5FF4F1437}"/>
              </a:ext>
            </a:extLst>
          </p:cNvPr>
          <p:cNvSpPr txBox="1"/>
          <p:nvPr/>
        </p:nvSpPr>
        <p:spPr>
          <a:xfrm>
            <a:off x="2200564" y="2836257"/>
            <a:ext cx="1053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(Pull Request)</a:t>
            </a:r>
          </a:p>
        </p:txBody>
      </p:sp>
    </p:spTree>
    <p:extLst>
      <p:ext uri="{BB962C8B-B14F-4D97-AF65-F5344CB8AC3E}">
        <p14:creationId xmlns:p14="http://schemas.microsoft.com/office/powerpoint/2010/main" val="301908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C2D6E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06564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22552" y="255246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DCDFA13C-AE67-6D47-BEEC-B50F17E7BEFE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oogle Shape;289;p25">
            <a:extLst>
              <a:ext uri="{FF2B5EF4-FFF2-40B4-BE49-F238E27FC236}">
                <a16:creationId xmlns:a16="http://schemas.microsoft.com/office/drawing/2014/main" id="{557AFA79-1D42-AE41-8BAC-7CA6EA6A9964}"/>
              </a:ext>
            </a:extLst>
          </p:cNvPr>
          <p:cNvCxnSpPr>
            <a:cxnSpLocks/>
          </p:cNvCxnSpPr>
          <p:nvPr/>
        </p:nvCxnSpPr>
        <p:spPr>
          <a:xfrm>
            <a:off x="6924344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5DFEAC-F2D5-DA4A-B922-DE380AE08085}"/>
              </a:ext>
            </a:extLst>
          </p:cNvPr>
          <p:cNvSpPr txBox="1"/>
          <p:nvPr/>
        </p:nvSpPr>
        <p:spPr>
          <a:xfrm>
            <a:off x="7081454" y="2552465"/>
            <a:ext cx="6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Publish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4BB483-88CA-6D46-B314-2AAFEC3AD401}"/>
              </a:ext>
            </a:extLst>
          </p:cNvPr>
          <p:cNvSpPr txBox="1"/>
          <p:nvPr/>
        </p:nvSpPr>
        <p:spPr>
          <a:xfrm>
            <a:off x="6857835" y="283809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dirty="0"/>
              <a:t>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5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  <a:stCxn id="2" idx="6"/>
            <a:endCxn id="53" idx="1"/>
          </p:cNvCxnSpPr>
          <p:nvPr/>
        </p:nvCxnSpPr>
        <p:spPr>
          <a:xfrm>
            <a:off x="4615133" y="2821798"/>
            <a:ext cx="1027010" cy="7666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42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767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37" name="Google Shape;259;p25">
            <a:extLst>
              <a:ext uri="{FF2B5EF4-FFF2-40B4-BE49-F238E27FC236}">
                <a16:creationId xmlns:a16="http://schemas.microsoft.com/office/drawing/2014/main" id="{968B899F-6034-9A4C-A68A-46A48FC0C559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Google Shape;289;p25">
            <a:extLst>
              <a:ext uri="{FF2B5EF4-FFF2-40B4-BE49-F238E27FC236}">
                <a16:creationId xmlns:a16="http://schemas.microsoft.com/office/drawing/2014/main" id="{2BB2C10D-6485-DE4B-B941-FD46782D507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919640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44EA79-9367-1C41-A723-C7D437689799}"/>
              </a:ext>
            </a:extLst>
          </p:cNvPr>
          <p:cNvSpPr txBox="1"/>
          <p:nvPr/>
        </p:nvSpPr>
        <p:spPr>
          <a:xfrm>
            <a:off x="7140305" y="2561091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1E3A4-73FF-3042-AEA6-725717CA6687}"/>
              </a:ext>
            </a:extLst>
          </p:cNvPr>
          <p:cNvSpPr txBox="1"/>
          <p:nvPr/>
        </p:nvSpPr>
        <p:spPr>
          <a:xfrm>
            <a:off x="6872874" y="2838090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B412E9-8C83-004A-B72B-B250E242609E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3ABF0-59A7-0444-99B5-F5711855590C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7DB0F-A7F2-AF41-B131-E8A395461A85}"/>
              </a:ext>
            </a:extLst>
          </p:cNvPr>
          <p:cNvGrpSpPr/>
          <p:nvPr/>
        </p:nvGrpSpPr>
        <p:grpSpPr>
          <a:xfrm>
            <a:off x="3899141" y="2463324"/>
            <a:ext cx="715992" cy="716947"/>
            <a:chOff x="3890682" y="3207166"/>
            <a:chExt cx="715992" cy="716947"/>
          </a:xfrm>
        </p:grpSpPr>
        <p:sp>
          <p:nvSpPr>
            <p:cNvPr id="35" name="Left-Up Arrow 34">
              <a:extLst>
                <a:ext uri="{FF2B5EF4-FFF2-40B4-BE49-F238E27FC236}">
                  <a16:creationId xmlns:a16="http://schemas.microsoft.com/office/drawing/2014/main" id="{6D14B7C5-BE42-6A44-971F-5191AD83B953}"/>
                </a:ext>
              </a:extLst>
            </p:cNvPr>
            <p:cNvSpPr/>
            <p:nvPr/>
          </p:nvSpPr>
          <p:spPr>
            <a:xfrm flipH="1">
              <a:off x="4231708" y="3257186"/>
              <a:ext cx="254805" cy="390936"/>
            </a:xfrm>
            <a:prstGeom prst="leftUpArrow">
              <a:avLst>
                <a:gd name="adj1" fmla="val 0"/>
                <a:gd name="adj2" fmla="val 13775"/>
                <a:gd name="adj3" fmla="val 28224"/>
              </a:avLst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766EC4C-1016-2847-BFF1-422A8BEB433E}"/>
                </a:ext>
              </a:extLst>
            </p:cNvPr>
            <p:cNvSpPr/>
            <p:nvPr/>
          </p:nvSpPr>
          <p:spPr>
            <a:xfrm>
              <a:off x="3890682" y="3207166"/>
              <a:ext cx="715992" cy="716947"/>
            </a:xfrm>
            <a:prstGeom prst="ellipse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58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285592" y="1267475"/>
            <a:ext cx="6427961" cy="2307154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2" name="Group 1031"/>
          <p:cNvGrpSpPr/>
          <p:nvPr/>
        </p:nvGrpSpPr>
        <p:grpSpPr>
          <a:xfrm>
            <a:off x="1896700" y="1421381"/>
            <a:ext cx="5205743" cy="788286"/>
            <a:chOff x="1896700" y="1376116"/>
            <a:chExt cx="5205743" cy="788286"/>
          </a:xfrm>
        </p:grpSpPr>
        <p:cxnSp>
          <p:nvCxnSpPr>
            <p:cNvPr id="27" name="Straight Arrow Connector 26"/>
            <p:cNvCxnSpPr>
              <a:stCxn id="5" idx="2"/>
              <a:endCxn id="12" idx="0"/>
            </p:cNvCxnSpPr>
            <p:nvPr/>
          </p:nvCxnSpPr>
          <p:spPr>
            <a:xfrm flipH="1">
              <a:off x="4499571" y="1765415"/>
              <a:ext cx="1" cy="3989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896700" y="1376116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Control API with RBAC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58986" y="2209667"/>
            <a:ext cx="1481169" cy="62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onos-config</a:t>
            </a:r>
            <a:endParaRPr lang="en-US" dirty="0"/>
          </a:p>
          <a:p>
            <a:pPr algn="ctr"/>
            <a:r>
              <a:rPr lang="en-US" sz="1200" dirty="0"/>
              <a:t>(YANG Models)</a:t>
            </a:r>
          </a:p>
        </p:txBody>
      </p:sp>
      <p:sp>
        <p:nvSpPr>
          <p:cNvPr id="13" name="Can 12"/>
          <p:cNvSpPr/>
          <p:nvPr/>
        </p:nvSpPr>
        <p:spPr>
          <a:xfrm>
            <a:off x="5896503" y="2214184"/>
            <a:ext cx="861878" cy="624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Atomix</a:t>
            </a:r>
            <a:endParaRPr lang="en-US" sz="1200" dirty="0"/>
          </a:p>
          <a:p>
            <a:pPr algn="ctr"/>
            <a:r>
              <a:rPr lang="en-US" sz="1200" dirty="0"/>
              <a:t>K/V Store</a:t>
            </a:r>
          </a:p>
        </p:txBody>
      </p:sp>
      <p:grpSp>
        <p:nvGrpSpPr>
          <p:cNvPr id="1033" name="Group 1032"/>
          <p:cNvGrpSpPr/>
          <p:nvPr/>
        </p:nvGrpSpPr>
        <p:grpSpPr>
          <a:xfrm>
            <a:off x="2173235" y="2218459"/>
            <a:ext cx="1585751" cy="624056"/>
            <a:chOff x="2173235" y="2173194"/>
            <a:chExt cx="1585751" cy="624056"/>
          </a:xfrm>
        </p:grpSpPr>
        <p:sp>
          <p:nvSpPr>
            <p:cNvPr id="14" name="Document 13"/>
            <p:cNvSpPr/>
            <p:nvPr/>
          </p:nvSpPr>
          <p:spPr>
            <a:xfrm>
              <a:off x="2173235" y="2173194"/>
              <a:ext cx="988222" cy="6240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</a:t>
              </a:r>
            </a:p>
            <a:p>
              <a:pPr algn="ctr"/>
              <a:r>
                <a:rPr lang="en-US" sz="1200" dirty="0"/>
                <a:t>Engine</a:t>
              </a:r>
            </a:p>
          </p:txBody>
        </p:sp>
        <p:cxnSp>
          <p:nvCxnSpPr>
            <p:cNvPr id="16" name="Straight Arrow Connector 15"/>
            <p:cNvCxnSpPr>
              <a:stCxn id="14" idx="3"/>
              <a:endCxn id="12" idx="1"/>
            </p:cNvCxnSpPr>
            <p:nvPr/>
          </p:nvCxnSpPr>
          <p:spPr>
            <a:xfrm flipV="1">
              <a:off x="3161457" y="2476430"/>
              <a:ext cx="597529" cy="879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2" idx="3"/>
            <a:endCxn id="13" idx="2"/>
          </p:cNvCxnSpPr>
          <p:nvPr/>
        </p:nvCxnSpPr>
        <p:spPr>
          <a:xfrm>
            <a:off x="5240155" y="2521695"/>
            <a:ext cx="656348" cy="4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2"/>
          </p:cNvCxnSpPr>
          <p:nvPr/>
        </p:nvCxnSpPr>
        <p:spPr>
          <a:xfrm>
            <a:off x="4499571" y="2833723"/>
            <a:ext cx="0" cy="131934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44486" y="296444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708164" y="4155176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897329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137860" y="4143973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56946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779440" y="3208091"/>
            <a:ext cx="790715" cy="947085"/>
            <a:chOff x="1779440" y="3162826"/>
            <a:chExt cx="790715" cy="947085"/>
          </a:xfrm>
        </p:grpSpPr>
        <p:cxnSp>
          <p:nvCxnSpPr>
            <p:cNvPr id="107" name="Straight Arrow Connector 106"/>
            <p:cNvCxnSpPr>
              <a:cxnSpLocks/>
              <a:stCxn id="96" idx="2"/>
              <a:endCxn id="87" idx="0"/>
            </p:cNvCxnSpPr>
            <p:nvPr/>
          </p:nvCxnSpPr>
          <p:spPr>
            <a:xfrm>
              <a:off x="2174798" y="3426742"/>
              <a:ext cx="764" cy="683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1779440" y="3162826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45" name="Straight Arrow Connector 44"/>
          <p:cNvCxnSpPr>
            <a:stCxn id="12" idx="2"/>
            <a:endCxn id="96" idx="0"/>
          </p:cNvCxnSpPr>
          <p:nvPr/>
        </p:nvCxnSpPr>
        <p:spPr>
          <a:xfrm flipH="1">
            <a:off x="2174798" y="2833723"/>
            <a:ext cx="2324773" cy="37436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65925" y="3197648"/>
            <a:ext cx="790715" cy="955416"/>
            <a:chOff x="2965925" y="3152383"/>
            <a:chExt cx="790715" cy="955416"/>
          </a:xfrm>
        </p:grpSpPr>
        <p:cxnSp>
          <p:nvCxnSpPr>
            <p:cNvPr id="111" name="Straight Arrow Connector 110"/>
            <p:cNvCxnSpPr>
              <a:cxnSpLocks/>
              <a:stCxn id="97" idx="2"/>
              <a:endCxn id="89" idx="0"/>
            </p:cNvCxnSpPr>
            <p:nvPr/>
          </p:nvCxnSpPr>
          <p:spPr>
            <a:xfrm>
              <a:off x="3361283" y="3416299"/>
              <a:ext cx="3444" cy="69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/>
            <p:cNvSpPr/>
            <p:nvPr/>
          </p:nvSpPr>
          <p:spPr>
            <a:xfrm>
              <a:off x="2965925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71" name="Straight Arrow Connector 70"/>
          <p:cNvCxnSpPr>
            <a:stCxn id="12" idx="2"/>
            <a:endCxn id="97" idx="0"/>
          </p:cNvCxnSpPr>
          <p:nvPr/>
        </p:nvCxnSpPr>
        <p:spPr>
          <a:xfrm flipH="1">
            <a:off x="3361283" y="2833723"/>
            <a:ext cx="1138288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233008" y="3206304"/>
            <a:ext cx="790715" cy="937669"/>
            <a:chOff x="5233008" y="3161039"/>
            <a:chExt cx="790715" cy="937669"/>
          </a:xfrm>
        </p:grpSpPr>
        <p:cxnSp>
          <p:nvCxnSpPr>
            <p:cNvPr id="114" name="Straight Arrow Connector 113"/>
            <p:cNvCxnSpPr>
              <a:cxnSpLocks/>
              <a:stCxn id="101" idx="2"/>
              <a:endCxn id="92" idx="0"/>
            </p:cNvCxnSpPr>
            <p:nvPr/>
          </p:nvCxnSpPr>
          <p:spPr>
            <a:xfrm flipH="1">
              <a:off x="5628365" y="3424955"/>
              <a:ext cx="1" cy="673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5233008" y="3161039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6428987" y="3197648"/>
            <a:ext cx="790715" cy="955416"/>
            <a:chOff x="6428987" y="3152383"/>
            <a:chExt cx="790715" cy="955416"/>
          </a:xfrm>
        </p:grpSpPr>
        <p:cxnSp>
          <p:nvCxnSpPr>
            <p:cNvPr id="117" name="Straight Arrow Connector 116"/>
            <p:cNvCxnSpPr>
              <a:cxnSpLocks/>
              <a:stCxn id="103" idx="2"/>
              <a:endCxn id="95" idx="0"/>
            </p:cNvCxnSpPr>
            <p:nvPr/>
          </p:nvCxnSpPr>
          <p:spPr>
            <a:xfrm flipH="1">
              <a:off x="6824344" y="3416299"/>
              <a:ext cx="1" cy="69150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>
              <a:off x="6428987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98" name="Straight Arrow Connector 97"/>
          <p:cNvCxnSpPr>
            <a:stCxn id="12" idx="2"/>
            <a:endCxn id="101" idx="0"/>
          </p:cNvCxnSpPr>
          <p:nvPr/>
        </p:nvCxnSpPr>
        <p:spPr>
          <a:xfrm>
            <a:off x="4499571" y="2833723"/>
            <a:ext cx="1128795" cy="37258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2" idx="2"/>
            <a:endCxn id="103" idx="0"/>
          </p:cNvCxnSpPr>
          <p:nvPr/>
        </p:nvCxnSpPr>
        <p:spPr>
          <a:xfrm>
            <a:off x="4499571" y="2833723"/>
            <a:ext cx="2324774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9842" y="4146085"/>
            <a:ext cx="1068942" cy="651214"/>
            <a:chOff x="216650" y="4146085"/>
            <a:chExt cx="1068942" cy="651214"/>
          </a:xfrm>
        </p:grpSpPr>
        <p:sp>
          <p:nvSpPr>
            <p:cNvPr id="4" name="Left Brace 3"/>
            <p:cNvSpPr/>
            <p:nvPr/>
          </p:nvSpPr>
          <p:spPr>
            <a:xfrm>
              <a:off x="1213338" y="4146085"/>
              <a:ext cx="72254" cy="651214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6650" y="4224999"/>
              <a:ext cx="1042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Backend</a:t>
              </a:r>
            </a:p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Subsystems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026123" y="4153064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1D3B09-CFF8-E04F-82D8-0DB57B2792DB}"/>
              </a:ext>
            </a:extLst>
          </p:cNvPr>
          <p:cNvSpPr txBox="1"/>
          <p:nvPr/>
        </p:nvSpPr>
        <p:spPr>
          <a:xfrm>
            <a:off x="468571" y="2260085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0E0EE7-9DDA-0247-B9E3-DBC8B1282BC4}"/>
              </a:ext>
            </a:extLst>
          </p:cNvPr>
          <p:cNvSpPr txBox="1"/>
          <p:nvPr/>
        </p:nvSpPr>
        <p:spPr>
          <a:xfrm>
            <a:off x="4446032" y="1858865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</p:spTree>
    <p:extLst>
      <p:ext uri="{BB962C8B-B14F-4D97-AF65-F5344CB8AC3E}">
        <p14:creationId xmlns:p14="http://schemas.microsoft.com/office/powerpoint/2010/main" val="114379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7040" y="1359671"/>
            <a:ext cx="6049921" cy="1575810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 Control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968840-118D-964E-8412-3B6D8ABE720F}"/>
              </a:ext>
            </a:extLst>
          </p:cNvPr>
          <p:cNvGrpSpPr/>
          <p:nvPr/>
        </p:nvGrpSpPr>
        <p:grpSpPr>
          <a:xfrm>
            <a:off x="1969129" y="607654"/>
            <a:ext cx="5205743" cy="1208908"/>
            <a:chOff x="1913097" y="607654"/>
            <a:chExt cx="5205743" cy="1208908"/>
          </a:xfrm>
        </p:grpSpPr>
        <p:sp>
          <p:nvSpPr>
            <p:cNvPr id="68" name="Snip and Round Single Corner Rectangle 67">
              <a:extLst>
                <a:ext uri="{FF2B5EF4-FFF2-40B4-BE49-F238E27FC236}">
                  <a16:creationId xmlns:a16="http://schemas.microsoft.com/office/drawing/2014/main" id="{CAED2D45-AA03-5447-BA0C-934E498D5D2F}"/>
                </a:ext>
              </a:extLst>
            </p:cNvPr>
            <p:cNvSpPr/>
            <p:nvPr/>
          </p:nvSpPr>
          <p:spPr>
            <a:xfrm>
              <a:off x="5692564" y="70845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13097" y="1427263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Control API with RBAC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71700" y="1106943"/>
              <a:ext cx="0" cy="314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5" idx="0"/>
            </p:cNvCxnSpPr>
            <p:nvPr/>
          </p:nvCxnSpPr>
          <p:spPr>
            <a:xfrm>
              <a:off x="4515968" y="1112113"/>
              <a:ext cx="1" cy="31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27442" y="1100617"/>
              <a:ext cx="0" cy="32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31" name="Group 1030"/>
            <p:cNvGrpSpPr/>
            <p:nvPr/>
          </p:nvGrpSpPr>
          <p:grpSpPr>
            <a:xfrm>
              <a:off x="1913097" y="607654"/>
              <a:ext cx="1032581" cy="512861"/>
              <a:chOff x="1913097" y="553336"/>
              <a:chExt cx="1032581" cy="512861"/>
            </a:xfrm>
          </p:grpSpPr>
          <p:pic>
            <p:nvPicPr>
              <p:cNvPr id="130" name="Picture 1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30" name="TextBox 1029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User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740967" y="615206"/>
              <a:ext cx="1032581" cy="512861"/>
              <a:chOff x="1913097" y="553336"/>
              <a:chExt cx="1032581" cy="512861"/>
            </a:xfrm>
          </p:grpSpPr>
          <p:pic>
            <p:nvPicPr>
              <p:cNvPr id="138" name="Picture 13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Ops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sp>
          <p:nvSpPr>
            <p:cNvPr id="28" name="Snip and Round Single Corner Rectangle 27">
              <a:extLst>
                <a:ext uri="{FF2B5EF4-FFF2-40B4-BE49-F238E27FC236}">
                  <a16:creationId xmlns:a16="http://schemas.microsoft.com/office/drawing/2014/main" id="{1FEAFF3D-BBC7-A244-B72B-2A3031623541}"/>
                </a:ext>
              </a:extLst>
            </p:cNvPr>
            <p:cNvSpPr/>
            <p:nvPr/>
          </p:nvSpPr>
          <p:spPr>
            <a:xfrm>
              <a:off x="5780300" y="64841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Closed-Loop Control App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2091569" y="3450566"/>
            <a:ext cx="1335855" cy="7656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Lifecycle</a:t>
            </a:r>
          </a:p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Management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904076" y="3450566"/>
            <a:ext cx="1335852" cy="76669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Monitoring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&amp; </a:t>
            </a: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Logging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5716579" y="3450566"/>
            <a:ext cx="1335852" cy="767752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Resource Provisioning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759497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4572001" y="2935481"/>
            <a:ext cx="1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4572001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8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15D97FF-D9A0-C84E-AC71-99EF576A8DA2}"/>
              </a:ext>
            </a:extLst>
          </p:cNvPr>
          <p:cNvSpPr/>
          <p:nvPr/>
        </p:nvSpPr>
        <p:spPr>
          <a:xfrm>
            <a:off x="4644430" y="1361783"/>
            <a:ext cx="2867748" cy="1713926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  <a:p>
            <a:pPr algn="ctr"/>
            <a:r>
              <a:rPr lang="en-US" dirty="0"/>
              <a:t>and Logging</a:t>
            </a:r>
          </a:p>
        </p:txBody>
      </p:sp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459243" y="1359671"/>
            <a:ext cx="2867748" cy="1716038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Control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96700" y="1421381"/>
            <a:ext cx="5205743" cy="389299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Aether</a:t>
            </a:r>
            <a:r>
              <a:rPr lang="en-US" dirty="0">
                <a:solidFill>
                  <a:schemeClr val="bg1"/>
                </a:solidFill>
              </a:rPr>
              <a:t> API with RBAC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869851" y="3785563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984078" y="3787151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216339" y="3772626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74289" y="3781717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104602" y="3781717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337249" y="3075709"/>
            <a:ext cx="555868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2893117" y="3075709"/>
            <a:ext cx="558359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2893117" y="3075709"/>
            <a:ext cx="16788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272191-7B18-8244-AAFD-3FCF1A06E7C1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>
            <a:off x="2893117" y="3075709"/>
            <a:ext cx="2813727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267322-B89F-9346-B2AE-4C4678648655}"/>
              </a:ext>
            </a:extLst>
          </p:cNvPr>
          <p:cNvCxnSpPr>
            <a:cxnSpLocks/>
            <a:stCxn id="3" idx="2"/>
            <a:endCxn id="95" idx="0"/>
          </p:cNvCxnSpPr>
          <p:nvPr/>
        </p:nvCxnSpPr>
        <p:spPr>
          <a:xfrm>
            <a:off x="2893117" y="3075709"/>
            <a:ext cx="3948570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4E2EEE-CC07-694D-B192-F0044E734ABB}"/>
              </a:ext>
            </a:extLst>
          </p:cNvPr>
          <p:cNvCxnSpPr>
            <a:cxnSpLocks/>
            <a:stCxn id="87" idx="0"/>
            <a:endCxn id="50" idx="2"/>
          </p:cNvCxnSpPr>
          <p:nvPr/>
        </p:nvCxnSpPr>
        <p:spPr>
          <a:xfrm flipV="1">
            <a:off x="2337249" y="3075709"/>
            <a:ext cx="3741055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C83C1B-CF00-E946-ABF4-80D6BDBA255B}"/>
              </a:ext>
            </a:extLst>
          </p:cNvPr>
          <p:cNvCxnSpPr>
            <a:cxnSpLocks/>
            <a:stCxn id="89" idx="0"/>
            <a:endCxn id="50" idx="2"/>
          </p:cNvCxnSpPr>
          <p:nvPr/>
        </p:nvCxnSpPr>
        <p:spPr>
          <a:xfrm flipV="1">
            <a:off x="3451476" y="3075709"/>
            <a:ext cx="2626828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DBB96B-C9C1-0D42-A497-6F81A9E74EBD}"/>
              </a:ext>
            </a:extLst>
          </p:cNvPr>
          <p:cNvCxnSpPr>
            <a:cxnSpLocks/>
            <a:stCxn id="54" idx="0"/>
            <a:endCxn id="50" idx="2"/>
          </p:cNvCxnSpPr>
          <p:nvPr/>
        </p:nvCxnSpPr>
        <p:spPr>
          <a:xfrm flipV="1">
            <a:off x="4572000" y="3075709"/>
            <a:ext cx="1506304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4A013D-7515-674E-A0FF-7F6BB80F8481}"/>
              </a:ext>
            </a:extLst>
          </p:cNvPr>
          <p:cNvCxnSpPr>
            <a:cxnSpLocks/>
            <a:stCxn id="92" idx="0"/>
            <a:endCxn id="50" idx="2"/>
          </p:cNvCxnSpPr>
          <p:nvPr/>
        </p:nvCxnSpPr>
        <p:spPr>
          <a:xfrm flipV="1">
            <a:off x="5706844" y="3075709"/>
            <a:ext cx="371460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6717D1-1B9F-5949-BB43-4B9094E60D0E}"/>
              </a:ext>
            </a:extLst>
          </p:cNvPr>
          <p:cNvCxnSpPr>
            <a:cxnSpLocks/>
            <a:stCxn id="95" idx="0"/>
            <a:endCxn id="50" idx="2"/>
          </p:cNvCxnSpPr>
          <p:nvPr/>
        </p:nvCxnSpPr>
        <p:spPr>
          <a:xfrm flipH="1" flipV="1">
            <a:off x="6078304" y="3075709"/>
            <a:ext cx="7633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FA9B6A-70A2-F142-8FDA-2928641450EA}"/>
              </a:ext>
            </a:extLst>
          </p:cNvPr>
          <p:cNvGrpSpPr/>
          <p:nvPr/>
        </p:nvGrpSpPr>
        <p:grpSpPr>
          <a:xfrm>
            <a:off x="4717819" y="2251153"/>
            <a:ext cx="2718615" cy="1711816"/>
            <a:chOff x="4680288" y="2251153"/>
            <a:chExt cx="2718615" cy="1711816"/>
          </a:xfrm>
        </p:grpSpPr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C10B5BDE-F069-2145-AE9C-5EA48F3338B2}"/>
                </a:ext>
              </a:extLst>
            </p:cNvPr>
            <p:cNvSpPr/>
            <p:nvPr/>
          </p:nvSpPr>
          <p:spPr>
            <a:xfrm>
              <a:off x="4680288" y="3084872"/>
              <a:ext cx="2718615" cy="878097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6A9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Physical Hardware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15D97FF-D9A0-C84E-AC71-99EF576A8DA2}"/>
                </a:ext>
              </a:extLst>
            </p:cNvPr>
            <p:cNvSpPr/>
            <p:nvPr/>
          </p:nvSpPr>
          <p:spPr>
            <a:xfrm>
              <a:off x="4680288" y="2251153"/>
              <a:ext cx="2718614" cy="1004048"/>
            </a:xfrm>
            <a:prstGeom prst="roundRect">
              <a:avLst>
                <a:gd name="adj" fmla="val 110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Logical Structure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NetBox</a:t>
              </a:r>
              <a:r>
                <a:rPr lang="en-US" dirty="0"/>
                <a:t>)</a:t>
              </a:r>
            </a:p>
          </p:txBody>
        </p:sp>
      </p:grp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77126" y="1202401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80531"/>
            <a:ext cx="5925347" cy="74317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</p:spTree>
    <p:extLst>
      <p:ext uri="{BB962C8B-B14F-4D97-AF65-F5344CB8AC3E}">
        <p14:creationId xmlns:p14="http://schemas.microsoft.com/office/powerpoint/2010/main" val="42476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9;p25">
            <a:extLst>
              <a:ext uri="{FF2B5EF4-FFF2-40B4-BE49-F238E27FC236}">
                <a16:creationId xmlns:a16="http://schemas.microsoft.com/office/drawing/2014/main" id="{01E32B21-1E0F-4742-BE17-55A36EEED575}"/>
              </a:ext>
            </a:extLst>
          </p:cNvPr>
          <p:cNvSpPr/>
          <p:nvPr/>
        </p:nvSpPr>
        <p:spPr>
          <a:xfrm>
            <a:off x="1353235" y="84708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NetBox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A466BB67-9992-3540-89D2-CC87E555570D}"/>
              </a:ext>
            </a:extLst>
          </p:cNvPr>
          <p:cNvSpPr/>
          <p:nvPr/>
        </p:nvSpPr>
        <p:spPr>
          <a:xfrm>
            <a:off x="3071527" y="949945"/>
            <a:ext cx="1332937" cy="56173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edgeconfig.py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C5E116-4752-6C4D-8733-065BE0679275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>
            <a:off x="2184729" y="1224783"/>
            <a:ext cx="886798" cy="6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69CF54C0-104C-C248-826B-D765C1669EED}"/>
              </a:ext>
            </a:extLst>
          </p:cNvPr>
          <p:cNvSpPr/>
          <p:nvPr/>
        </p:nvSpPr>
        <p:spPr>
          <a:xfrm>
            <a:off x="3319741" y="2017057"/>
            <a:ext cx="842683" cy="720137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1" name="Google Shape;85;p15">
            <a:extLst>
              <a:ext uri="{FF2B5EF4-FFF2-40B4-BE49-F238E27FC236}">
                <a16:creationId xmlns:a16="http://schemas.microsoft.com/office/drawing/2014/main" id="{0896F094-5843-9948-AD8C-13F52222D39B}"/>
              </a:ext>
            </a:extLst>
          </p:cNvPr>
          <p:cNvSpPr/>
          <p:nvPr/>
        </p:nvSpPr>
        <p:spPr>
          <a:xfrm>
            <a:off x="5313929" y="1925778"/>
            <a:ext cx="1336651" cy="902694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Ansible Roles &amp; Playbooks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(e.g.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Netplan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1E2F9-B0F2-194B-AD53-B14687B8AF7B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>
            <a:off x="3737996" y="1511676"/>
            <a:ext cx="3087" cy="5053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FFD05-088E-294A-A818-1FA697E240B5}"/>
              </a:ext>
            </a:extLst>
          </p:cNvPr>
          <p:cNvCxnSpPr>
            <a:cxnSpLocks/>
            <a:stCxn id="15" idx="0"/>
            <a:endCxn id="21" idx="1"/>
          </p:cNvCxnSpPr>
          <p:nvPr/>
        </p:nvCxnSpPr>
        <p:spPr>
          <a:xfrm flipV="1">
            <a:off x="4162424" y="2377125"/>
            <a:ext cx="11515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B38ACCD3-CA68-4F49-9041-78E57639BCC6}"/>
              </a:ext>
            </a:extLst>
          </p:cNvPr>
          <p:cNvSpPr/>
          <p:nvPr/>
        </p:nvSpPr>
        <p:spPr>
          <a:xfrm>
            <a:off x="3400421" y="2097738"/>
            <a:ext cx="842683" cy="720138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8B23EFAD-A929-9548-98CE-EF728D21452A}"/>
              </a:ext>
            </a:extLst>
          </p:cNvPr>
          <p:cNvSpPr/>
          <p:nvPr/>
        </p:nvSpPr>
        <p:spPr>
          <a:xfrm>
            <a:off x="3481101" y="2178417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72A33099-6D44-E248-9892-8DEE0F5F6C1B}"/>
              </a:ext>
            </a:extLst>
          </p:cNvPr>
          <p:cNvSpPr/>
          <p:nvPr/>
        </p:nvSpPr>
        <p:spPr>
          <a:xfrm>
            <a:off x="3567680" y="2268062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77BFF92-C09B-E447-8D07-550CF87DF366}"/>
              </a:ext>
            </a:extLst>
          </p:cNvPr>
          <p:cNvSpPr/>
          <p:nvPr/>
        </p:nvSpPr>
        <p:spPr>
          <a:xfrm>
            <a:off x="4252059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1BF1FFE-A6E9-414F-9027-95907A285E6F}"/>
              </a:ext>
            </a:extLst>
          </p:cNvPr>
          <p:cNvSpPr/>
          <p:nvPr/>
        </p:nvSpPr>
        <p:spPr>
          <a:xfrm>
            <a:off x="547652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DCB630E-D2C8-174B-B80D-64A4D74C81E4}"/>
              </a:ext>
            </a:extLst>
          </p:cNvPr>
          <p:cNvSpPr/>
          <p:nvPr/>
        </p:nvSpPr>
        <p:spPr>
          <a:xfrm>
            <a:off x="669754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Fabric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677033-2A28-F74B-9398-E29BE6F80C3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757794" y="2828472"/>
            <a:ext cx="1224461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5F5E3C-CF1D-3B40-AE94-8EFA1F3303B0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>
            <a:off x="5982255" y="2828472"/>
            <a:ext cx="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8B1146-F75C-D940-B21C-9BE2DF458910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>
            <a:off x="5982255" y="2828472"/>
            <a:ext cx="122102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5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190418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390892" y="1202401"/>
            <a:ext cx="7279" cy="10465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74611"/>
            <a:ext cx="630518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56964" y="3221796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99599" y="34235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836199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71332" cy="66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98171" y="2571749"/>
            <a:ext cx="701443" cy="6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7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14765"/>
            <a:ext cx="1140887" cy="6212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40887" cy="84763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9" idx="2"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9" idx="0"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4" name="Group 50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6" name="TextBox 50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0" name="Group 49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2" name="TextBox 50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6" name="Group 49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8" name="TextBox 49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2" name="Group 4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3" name="Rounded Rectangle 4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4" name="TextBox 4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8" name="Group 4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9" name="Rounded Rectangle 4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4" name="Group 4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5" name="Rounded Rectangle 4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8" idx="2"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50" idx="2"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5" idx="1"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594"/>
          <p:cNvSpPr/>
          <p:nvPr/>
        </p:nvSpPr>
        <p:spPr>
          <a:xfrm>
            <a:off x="1746924" y="3299945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1625892" y="3173501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1511200" y="3058809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Logging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531" idx="0"/>
          </p:cNvCxnSpPr>
          <p:nvPr/>
        </p:nvCxnSpPr>
        <p:spPr>
          <a:xfrm flipH="1">
            <a:off x="2703054" y="1912825"/>
            <a:ext cx="2625" cy="102495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045829" y="485452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grpSp>
        <p:nvGrpSpPr>
          <p:cNvPr id="530" name="Group 529"/>
          <p:cNvGrpSpPr/>
          <p:nvPr/>
        </p:nvGrpSpPr>
        <p:grpSpPr>
          <a:xfrm>
            <a:off x="1390168" y="2937777"/>
            <a:ext cx="2625771" cy="1555423"/>
            <a:chOff x="886120" y="1187776"/>
            <a:chExt cx="3874416" cy="2733773"/>
          </a:xfrm>
        </p:grpSpPr>
        <p:sp>
          <p:nvSpPr>
            <p:cNvPr id="531" name="Rectangle 530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536" name="Picture 535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7" name="Picture 536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8" name="Picture 537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9" name="Picture 538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2" name="Rounded Rectangle 541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44" name="Group 543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91" name="Picture 5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92" name="Group 5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93" name="Rounded Rectangle 5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4" name="TextBox 5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5" name="Group 544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7" name="Picture 5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8" name="Group 5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9" name="Rounded Rectangle 5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0" name="TextBox 5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6" name="Group 545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3" name="Picture 5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4" name="Group 5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5" name="Rounded Rectangle 5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6" name="TextBox 5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7" name="Group 546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9" name="Picture 57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0" name="Group 57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1" name="Rounded Rectangle 58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2" name="TextBox 58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8" name="Group 547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5" name="Picture 57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6" name="Group 57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7" name="Rounded Rectangle 57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8" name="TextBox 57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551" name="Group 550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1" name="Picture 57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2" name="Group 57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3" name="Rounded Rectangle 57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4" name="TextBox 57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563" name="Rounded Rectangle 562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ounded Rectangle 56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6" name="Picture 565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426472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Zero-Touch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Provision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5779423" y="1691036"/>
            <a:ext cx="8634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3020383" y="1691035"/>
            <a:ext cx="851439" cy="755401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150568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Install &amp; Inventory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(Ops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cxnSpLocks/>
            <a:stCxn id="96" idx="3"/>
            <a:endCxn id="93" idx="2"/>
          </p:cNvCxnSpPr>
          <p:nvPr/>
        </p:nvCxnSpPr>
        <p:spPr>
          <a:xfrm flipV="1">
            <a:off x="2607540" y="2068736"/>
            <a:ext cx="412843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93" idx="4"/>
            <a:endCxn id="91" idx="1"/>
          </p:cNvCxnSpPr>
          <p:nvPr/>
        </p:nvCxnSpPr>
        <p:spPr>
          <a:xfrm>
            <a:off x="3871822" y="2068736"/>
            <a:ext cx="392900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91" idx="3"/>
            <a:endCxn id="92" idx="2"/>
          </p:cNvCxnSpPr>
          <p:nvPr/>
        </p:nvCxnSpPr>
        <p:spPr>
          <a:xfrm>
            <a:off x="5366580" y="2068737"/>
            <a:ext cx="412843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724091" y="2840628"/>
            <a:ext cx="1434590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FA89171-D267-A944-A1AB-352CFFA674A8}"/>
              </a:ext>
            </a:extLst>
          </p:cNvPr>
          <p:cNvCxnSpPr>
            <a:cxnSpLocks/>
            <a:stCxn id="96" idx="2"/>
            <a:endCxn id="18" idx="2"/>
          </p:cNvCxnSpPr>
          <p:nvPr/>
        </p:nvCxnSpPr>
        <p:spPr>
          <a:xfrm rot="16200000" flipH="1">
            <a:off x="2006630" y="2496418"/>
            <a:ext cx="771892" cy="671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1FA5FE6-B889-5A4C-9318-F6CB4FEA0323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rot="5400000">
            <a:off x="4100623" y="2503301"/>
            <a:ext cx="771892" cy="658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DF5B5-BAFE-734D-9E10-F9607E655055}"/>
              </a:ext>
            </a:extLst>
          </p:cNvPr>
          <p:cNvCxnSpPr>
            <a:cxnSpLocks/>
            <a:stCxn id="92" idx="3"/>
            <a:endCxn id="6" idx="0"/>
          </p:cNvCxnSpPr>
          <p:nvPr/>
        </p:nvCxnSpPr>
        <p:spPr>
          <a:xfrm flipH="1">
            <a:off x="6211134" y="2446438"/>
            <a:ext cx="1" cy="37770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F65DD5-F37F-D84B-B45D-403CB85EA7D7}"/>
              </a:ext>
            </a:extLst>
          </p:cNvPr>
          <p:cNvSpPr txBox="1"/>
          <p:nvPr/>
        </p:nvSpPr>
        <p:spPr>
          <a:xfrm>
            <a:off x="5151388" y="2824138"/>
            <a:ext cx="211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Used by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2941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81937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81937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23033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Innovation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(Dev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stCxn id="96" idx="3"/>
            <a:endCxn id="93" idx="2"/>
          </p:cNvCxnSpPr>
          <p:nvPr/>
        </p:nvCxnSpPr>
        <p:spPr>
          <a:xfrm flipV="1">
            <a:off x="1332193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197073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819372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70231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457715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278048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101740" y="15921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36217"/>
            <a:ext cx="0" cy="26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9AC7D-DC1C-0D43-B8A9-74140D2BC67B}"/>
              </a:ext>
            </a:extLst>
          </p:cNvPr>
          <p:cNvSpPr/>
          <p:nvPr/>
        </p:nvSpPr>
        <p:spPr>
          <a:xfrm>
            <a:off x="3108663" y="2308069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BB01A-7945-AA44-8E31-26DD1AC3DB3F}"/>
              </a:ext>
            </a:extLst>
          </p:cNvPr>
          <p:cNvSpPr txBox="1"/>
          <p:nvPr/>
        </p:nvSpPr>
        <p:spPr>
          <a:xfrm>
            <a:off x="1812011" y="1293962"/>
            <a:ext cx="554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Continual Development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Integration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Deployment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1C225B0-8C33-7840-A2B6-2A00783959FE}"/>
              </a:ext>
            </a:extLst>
          </p:cNvPr>
          <p:cNvCxnSpPr>
            <a:stCxn id="2" idx="3"/>
            <a:endCxn id="2" idx="1"/>
          </p:cNvCxnSpPr>
          <p:nvPr/>
        </p:nvCxnSpPr>
        <p:spPr>
          <a:xfrm flipH="1">
            <a:off x="1812011" y="1447851"/>
            <a:ext cx="5541902" cy="12700"/>
          </a:xfrm>
          <a:prstGeom prst="bentConnector5">
            <a:avLst>
              <a:gd name="adj1" fmla="val -4125"/>
              <a:gd name="adj2" fmla="val 3011724"/>
              <a:gd name="adj3" fmla="val 1041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C8D0FA-6920-A64A-BEEB-EA4A57518D6D}"/>
              </a:ext>
            </a:extLst>
          </p:cNvPr>
          <p:cNvSpPr txBox="1"/>
          <p:nvPr/>
        </p:nvSpPr>
        <p:spPr>
          <a:xfrm>
            <a:off x="3768475" y="1781506"/>
            <a:ext cx="16289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Usage &amp; Experience</a:t>
            </a:r>
          </a:p>
        </p:txBody>
      </p:sp>
    </p:spTree>
    <p:extLst>
      <p:ext uri="{BB962C8B-B14F-4D97-AF65-F5344CB8AC3E}">
        <p14:creationId xmlns:p14="http://schemas.microsoft.com/office/powerpoint/2010/main" val="2436470410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81790</TotalTime>
  <Words>519</Words>
  <Application>Microsoft Macintosh PowerPoint</Application>
  <PresentationFormat>On-screen Show (16:9)</PresentationFormat>
  <Paragraphs>300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305</cp:revision>
  <dcterms:modified xsi:type="dcterms:W3CDTF">2021-08-30T22:35:15Z</dcterms:modified>
</cp:coreProperties>
</file>