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311" r:id="rId2"/>
    <p:sldId id="308" r:id="rId3"/>
    <p:sldId id="330" r:id="rId4"/>
    <p:sldId id="331" r:id="rId5"/>
    <p:sldId id="332" r:id="rId6"/>
    <p:sldId id="335" r:id="rId7"/>
    <p:sldId id="333" r:id="rId8"/>
    <p:sldId id="334" r:id="rId9"/>
    <p:sldId id="338" r:id="rId10"/>
    <p:sldId id="315" r:id="rId11"/>
    <p:sldId id="339" r:id="rId12"/>
    <p:sldId id="340" r:id="rId13"/>
    <p:sldId id="343" r:id="rId14"/>
    <p:sldId id="344" r:id="rId15"/>
    <p:sldId id="320" r:id="rId16"/>
    <p:sldId id="337" r:id="rId17"/>
    <p:sldId id="336" r:id="rId18"/>
    <p:sldId id="345" r:id="rId19"/>
    <p:sldId id="346" r:id="rId20"/>
    <p:sldId id="347" r:id="rId21"/>
    <p:sldId id="348" r:id="rId22"/>
    <p:sldId id="349" r:id="rId23"/>
    <p:sldId id="350" r:id="rId24"/>
    <p:sldId id="351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4">
          <p15:clr>
            <a:srgbClr val="A4A3A4"/>
          </p15:clr>
        </p15:guide>
        <p15:guide id="2" orient="horz" pos="766">
          <p15:clr>
            <a:srgbClr val="A4A3A4"/>
          </p15:clr>
        </p15:guide>
        <p15:guide id="3" pos="336" userDrawn="1">
          <p15:clr>
            <a:srgbClr val="A4A3A4"/>
          </p15:clr>
        </p15:guide>
        <p15:guide id="4" orient="horz" pos="3166">
          <p15:clr>
            <a:srgbClr val="A4A3A4"/>
          </p15:clr>
        </p15:guide>
        <p15:guide id="5" orient="horz" pos="130">
          <p15:clr>
            <a:srgbClr val="A4A3A4"/>
          </p15:clr>
        </p15:guide>
        <p15:guide id="6" orient="horz" pos="782">
          <p15:clr>
            <a:srgbClr val="A4A3A4"/>
          </p15:clr>
        </p15:guide>
        <p15:guide id="7" pos="222">
          <p15:clr>
            <a:srgbClr val="A4A3A4"/>
          </p15:clr>
        </p15:guide>
        <p15:guide id="8" orient="horz" pos="3107">
          <p15:clr>
            <a:srgbClr val="A4A3A4"/>
          </p15:clr>
        </p15:guide>
        <p15:guide id="9" orient="horz" pos="3129">
          <p15:clr>
            <a:srgbClr val="A4A3A4"/>
          </p15:clr>
        </p15:guide>
        <p15:guide id="10" pos="2827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jYSJr9dBhpBi3R8tFsPF3I3gzu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99D0"/>
    <a:srgbClr val="6AB0DE"/>
    <a:srgbClr val="000000"/>
    <a:srgbClr val="4472C4"/>
    <a:srgbClr val="C2D6EC"/>
    <a:srgbClr val="F99149"/>
    <a:srgbClr val="34F5FF"/>
    <a:srgbClr val="92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1D16B-73F4-4900-8CEE-9DE572C2BB7B}">
  <a:tblStyle styleId="{D4B1D16B-73F4-4900-8CEE-9DE572C2BB7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6ECF6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6ECF6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3"/>
    <p:restoredTop sz="94789"/>
  </p:normalViewPr>
  <p:slideViewPr>
    <p:cSldViewPr snapToGrid="0">
      <p:cViewPr>
        <p:scale>
          <a:sx n="120" d="100"/>
          <a:sy n="120" d="100"/>
        </p:scale>
        <p:origin x="832" y="656"/>
      </p:cViewPr>
      <p:guideLst>
        <p:guide orient="horz" pos="574"/>
        <p:guide orient="horz" pos="766"/>
        <p:guide pos="336"/>
        <p:guide orient="horz" pos="3166"/>
        <p:guide orient="horz" pos="130"/>
        <p:guide orient="horz" pos="782"/>
        <p:guide pos="222"/>
        <p:guide orient="horz" pos="3107"/>
        <p:guide orient="horz" pos="3129"/>
        <p:guide pos="28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862429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2038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050310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49156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8606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70539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7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47354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8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90042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9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2317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11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51767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77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56419" y="0"/>
            <a:ext cx="8031162" cy="587780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>
            <a:lvl1pPr>
              <a:defRPr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760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18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759"/>
            </a:lvl1pPr>
            <a:lvl2pPr marL="144670" indent="0" algn="ctr">
              <a:buNone/>
              <a:defRPr sz="633"/>
            </a:lvl2pPr>
            <a:lvl3pPr marL="289339" indent="0" algn="ctr">
              <a:buNone/>
              <a:defRPr sz="570"/>
            </a:lvl3pPr>
            <a:lvl4pPr marL="434009" indent="0" algn="ctr">
              <a:buNone/>
              <a:defRPr sz="506"/>
            </a:lvl4pPr>
            <a:lvl5pPr marL="578678" indent="0" algn="ctr">
              <a:buNone/>
              <a:defRPr sz="506"/>
            </a:lvl5pPr>
            <a:lvl6pPr marL="723348" indent="0" algn="ctr">
              <a:buNone/>
              <a:defRPr sz="506"/>
            </a:lvl6pPr>
            <a:lvl7pPr marL="868017" indent="0" algn="ctr">
              <a:buNone/>
              <a:defRPr sz="506"/>
            </a:lvl7pPr>
            <a:lvl8pPr marL="1012687" indent="0" algn="ctr">
              <a:buNone/>
              <a:defRPr sz="506"/>
            </a:lvl8pPr>
            <a:lvl9pPr marL="1157356" indent="0" algn="ctr">
              <a:buNone/>
              <a:defRPr sz="50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F4F8DC3-0006-B147-AA6D-FF436E850004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A050-8329-E24E-BAED-31C6CBA92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457200" y="72933"/>
            <a:ext cx="8229600" cy="53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457200" y="1097280"/>
            <a:ext cx="8521700" cy="341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7344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5"/>
              </a:buClr>
              <a:buSzPts val="1870"/>
              <a:buFont typeface="Arial"/>
              <a:buChar char="•"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575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575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3505200" y="4848891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6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9" idx="0"/>
            <a:endCxn id="21" idx="2"/>
          </p:cNvCxnSpPr>
          <p:nvPr/>
        </p:nvCxnSpPr>
        <p:spPr>
          <a:xfrm flipV="1">
            <a:off x="3109785" y="2189389"/>
            <a:ext cx="1637" cy="1625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6" idx="2"/>
          </p:cNvCxnSpPr>
          <p:nvPr/>
        </p:nvCxnSpPr>
        <p:spPr>
          <a:xfrm flipH="1" flipV="1">
            <a:off x="3116317" y="2948752"/>
            <a:ext cx="795806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1" idx="2"/>
          </p:cNvCxnSpPr>
          <p:nvPr/>
        </p:nvCxnSpPr>
        <p:spPr>
          <a:xfrm flipH="1" flipV="1">
            <a:off x="3760064" y="2959637"/>
            <a:ext cx="152059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09" idx="0"/>
          </p:cNvCxnSpPr>
          <p:nvPr/>
        </p:nvCxnSpPr>
        <p:spPr>
          <a:xfrm flipH="1">
            <a:off x="3109785" y="1720843"/>
            <a:ext cx="317533" cy="63114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199" idx="0"/>
          </p:cNvCxnSpPr>
          <p:nvPr/>
        </p:nvCxnSpPr>
        <p:spPr>
          <a:xfrm>
            <a:off x="3427318" y="1720843"/>
            <a:ext cx="957242" cy="620258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942512" y="1250281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028453" y="1297416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kern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grpSp>
        <p:nvGrpSpPr>
          <p:cNvPr id="195" name="Group 194"/>
          <p:cNvGrpSpPr/>
          <p:nvPr/>
        </p:nvGrpSpPr>
        <p:grpSpPr>
          <a:xfrm>
            <a:off x="4097462" y="2341101"/>
            <a:ext cx="574196" cy="596765"/>
            <a:chOff x="5138136" y="2395529"/>
            <a:chExt cx="574196" cy="596765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97" name="Group 19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198" name="Rounded Rectangle 19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822687" y="2351987"/>
            <a:ext cx="574196" cy="596765"/>
            <a:chOff x="5138136" y="2395529"/>
            <a:chExt cx="574196" cy="596765"/>
          </a:xfrm>
        </p:grpSpPr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7" name="Group 20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8" name="Rounded Rectangle 20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0" name="Group 209"/>
          <p:cNvGrpSpPr/>
          <p:nvPr/>
        </p:nvGrpSpPr>
        <p:grpSpPr>
          <a:xfrm>
            <a:off x="2189941" y="2341100"/>
            <a:ext cx="574196" cy="596765"/>
            <a:chOff x="5138136" y="2395529"/>
            <a:chExt cx="574196" cy="596765"/>
          </a:xfrm>
        </p:grpSpPr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2" name="Group 21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3" name="Rounded Rectangle 21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2507344" y="3270740"/>
            <a:ext cx="574196" cy="596765"/>
            <a:chOff x="5138136" y="2395529"/>
            <a:chExt cx="574196" cy="596765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7" name="Group 21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8" name="Rounded Rectangle 21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3625025" y="3272917"/>
            <a:ext cx="574196" cy="596765"/>
            <a:chOff x="5138136" y="2395529"/>
            <a:chExt cx="574196" cy="596765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22" name="Group 22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23" name="Rounded Rectangle 22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11" idx="2"/>
          </p:cNvCxnSpPr>
          <p:nvPr/>
        </p:nvCxnSpPr>
        <p:spPr>
          <a:xfrm flipH="1" flipV="1">
            <a:off x="2483571" y="2937865"/>
            <a:ext cx="1428552" cy="33505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196" idx="2"/>
          </p:cNvCxnSpPr>
          <p:nvPr/>
        </p:nvCxnSpPr>
        <p:spPr>
          <a:xfrm flipV="1">
            <a:off x="3912123" y="2937866"/>
            <a:ext cx="478969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grpSp>
        <p:nvGrpSpPr>
          <p:cNvPr id="200" name="Group 199"/>
          <p:cNvGrpSpPr/>
          <p:nvPr/>
        </p:nvGrpSpPr>
        <p:grpSpPr>
          <a:xfrm>
            <a:off x="3466434" y="2362872"/>
            <a:ext cx="574196" cy="596765"/>
            <a:chOff x="5138136" y="2395529"/>
            <a:chExt cx="574196" cy="596765"/>
          </a:xfrm>
        </p:grpSpPr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2" name="Group 20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3" name="Rounded Rectangle 20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196" idx="2"/>
          </p:cNvCxnSpPr>
          <p:nvPr/>
        </p:nvCxnSpPr>
        <p:spPr>
          <a:xfrm flipV="1">
            <a:off x="2794442" y="2937866"/>
            <a:ext cx="1596650" cy="33287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1" idx="2"/>
          </p:cNvCxnSpPr>
          <p:nvPr/>
        </p:nvCxnSpPr>
        <p:spPr>
          <a:xfrm flipV="1">
            <a:off x="2794442" y="2959637"/>
            <a:ext cx="965622" cy="31110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6" idx="2"/>
          </p:cNvCxnSpPr>
          <p:nvPr/>
        </p:nvCxnSpPr>
        <p:spPr>
          <a:xfrm flipV="1">
            <a:off x="2794442" y="2948752"/>
            <a:ext cx="321875" cy="32198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11" idx="2"/>
          </p:cNvCxnSpPr>
          <p:nvPr/>
        </p:nvCxnSpPr>
        <p:spPr>
          <a:xfrm flipH="1" flipV="1">
            <a:off x="2483571" y="2937865"/>
            <a:ext cx="310871" cy="33287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204" idx="0"/>
          </p:cNvCxnSpPr>
          <p:nvPr/>
        </p:nvCxnSpPr>
        <p:spPr>
          <a:xfrm>
            <a:off x="3427318" y="1720843"/>
            <a:ext cx="326214" cy="642029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4" idx="0"/>
          </p:cNvCxnSpPr>
          <p:nvPr/>
        </p:nvCxnSpPr>
        <p:spPr>
          <a:xfrm flipH="1">
            <a:off x="2477039" y="1720843"/>
            <a:ext cx="950279" cy="62025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9" idx="0"/>
          </p:cNvCxnSpPr>
          <p:nvPr/>
        </p:nvCxnSpPr>
        <p:spPr>
          <a:xfrm flipH="1">
            <a:off x="2794442" y="1720843"/>
            <a:ext cx="632876" cy="154989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4" idx="0"/>
            <a:endCxn id="20" idx="2"/>
          </p:cNvCxnSpPr>
          <p:nvPr/>
        </p:nvCxnSpPr>
        <p:spPr>
          <a:xfrm flipH="1" flipV="1">
            <a:off x="2476009" y="2189389"/>
            <a:ext cx="1030" cy="1517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4" idx="0"/>
            <a:endCxn id="22" idx="2"/>
          </p:cNvCxnSpPr>
          <p:nvPr/>
        </p:nvCxnSpPr>
        <p:spPr>
          <a:xfrm flipH="1" flipV="1">
            <a:off x="3746833" y="2200474"/>
            <a:ext cx="6699" cy="1623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9" idx="0"/>
            <a:endCxn id="23" idx="2"/>
          </p:cNvCxnSpPr>
          <p:nvPr/>
        </p:nvCxnSpPr>
        <p:spPr>
          <a:xfrm flipH="1" flipV="1">
            <a:off x="4382244" y="2200474"/>
            <a:ext cx="2316" cy="14062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17" name="Straight Connector 316"/>
          <p:cNvCxnSpPr>
            <a:stCxn id="53" idx="1"/>
          </p:cNvCxnSpPr>
          <p:nvPr/>
        </p:nvCxnSpPr>
        <p:spPr>
          <a:xfrm flipH="1" flipV="1">
            <a:off x="1847656" y="1484422"/>
            <a:ext cx="1094856" cy="114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 flipH="1">
            <a:off x="1676267" y="2448822"/>
            <a:ext cx="58217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flipH="1">
            <a:off x="1997817" y="3378118"/>
            <a:ext cx="58217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8D7F3A4-2D5C-1243-BF5B-9DD5E8301F96}"/>
              </a:ext>
            </a:extLst>
          </p:cNvPr>
          <p:cNvSpPr/>
          <p:nvPr/>
        </p:nvSpPr>
        <p:spPr>
          <a:xfrm rot="16200000">
            <a:off x="534275" y="2392276"/>
            <a:ext cx="2617224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Kubernetes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6D0316-181F-0740-A27F-A1619A454663}"/>
              </a:ext>
            </a:extLst>
          </p:cNvPr>
          <p:cNvCxnSpPr>
            <a:cxnSpLocks/>
            <a:stCxn id="53" idx="2"/>
            <a:endCxn id="224" idx="0"/>
          </p:cNvCxnSpPr>
          <p:nvPr/>
        </p:nvCxnSpPr>
        <p:spPr>
          <a:xfrm>
            <a:off x="3427318" y="1720843"/>
            <a:ext cx="484805" cy="155207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7ED91F7-5E47-A643-9191-6B4B8D5BC154}"/>
              </a:ext>
            </a:extLst>
          </p:cNvPr>
          <p:cNvSpPr/>
          <p:nvPr/>
        </p:nvSpPr>
        <p:spPr>
          <a:xfrm rot="16200000">
            <a:off x="-6844" y="2392276"/>
            <a:ext cx="2617224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Helm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2890384-EA3C-AD4A-A6DD-BE143795F3BB}"/>
              </a:ext>
            </a:extLst>
          </p:cNvPr>
          <p:cNvCxnSpPr>
            <a:cxnSpLocks/>
            <a:stCxn id="41" idx="0"/>
            <a:endCxn id="61" idx="2"/>
          </p:cNvCxnSpPr>
          <p:nvPr/>
        </p:nvCxnSpPr>
        <p:spPr>
          <a:xfrm flipH="1">
            <a:off x="1468385" y="2558893"/>
            <a:ext cx="20788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15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1227790" y="1918809"/>
            <a:ext cx="1088261" cy="1666550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Gate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Google Shape;273;p25"/>
          <p:cNvSpPr/>
          <p:nvPr/>
        </p:nvSpPr>
        <p:spPr>
          <a:xfrm>
            <a:off x="7861840" y="2444330"/>
            <a:ext cx="1144142" cy="61603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Production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Cluster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Google Shape;275;p25"/>
          <p:cNvSpPr/>
          <p:nvPr/>
        </p:nvSpPr>
        <p:spPr>
          <a:xfrm>
            <a:off x="5002863" y="2517461"/>
            <a:ext cx="1192323" cy="472653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 Plan</a:t>
            </a:r>
          </a:p>
          <a:p>
            <a:pPr algn="ctr"/>
            <a:r>
              <a:rPr lang="en-US" sz="1000" i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Deployment Gate</a:t>
            </a:r>
            <a:endParaRPr sz="1000" i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Google Shape;277;p25"/>
          <p:cNvSpPr/>
          <p:nvPr/>
        </p:nvSpPr>
        <p:spPr>
          <a:xfrm>
            <a:off x="6533060" y="2517100"/>
            <a:ext cx="908059" cy="472653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Execute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Google Shape;278;p25"/>
          <p:cNvCxnSpPr>
            <a:cxnSpLocks/>
            <a:stCxn id="40" idx="3"/>
            <a:endCxn id="42" idx="1"/>
          </p:cNvCxnSpPr>
          <p:nvPr/>
        </p:nvCxnSpPr>
        <p:spPr>
          <a:xfrm flipV="1">
            <a:off x="6195186" y="2753427"/>
            <a:ext cx="337874" cy="361"/>
          </a:xfrm>
          <a:prstGeom prst="straightConnector1">
            <a:avLst/>
          </a:prstGeom>
          <a:noFill/>
          <a:ln w="12700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" name="Google Shape;279;p25"/>
          <p:cNvSpPr/>
          <p:nvPr/>
        </p:nvSpPr>
        <p:spPr>
          <a:xfrm>
            <a:off x="7849139" y="1636134"/>
            <a:ext cx="1156843" cy="621549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>
            <a:solidFill>
              <a:schemeClr val="accent3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Google Shape;287;p25"/>
          <p:cNvSpPr/>
          <p:nvPr/>
        </p:nvSpPr>
        <p:spPr>
          <a:xfrm>
            <a:off x="7861840" y="3237174"/>
            <a:ext cx="1144142" cy="616031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chemeClr val="accent4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2690848" y="2517099"/>
            <a:ext cx="1007470" cy="472654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cxnSp>
        <p:nvCxnSpPr>
          <p:cNvPr id="54" name="Google Shape;289;p25"/>
          <p:cNvCxnSpPr>
            <a:cxnSpLocks/>
            <a:stCxn id="68" idx="3"/>
            <a:endCxn id="53" idx="1"/>
          </p:cNvCxnSpPr>
          <p:nvPr/>
        </p:nvCxnSpPr>
        <p:spPr>
          <a:xfrm>
            <a:off x="2316051" y="2752084"/>
            <a:ext cx="374797" cy="1342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1358043" y="2499086"/>
            <a:ext cx="787067" cy="24628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1356377" y="3203264"/>
            <a:ext cx="787067" cy="2449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Review</a:t>
            </a:r>
          </a:p>
        </p:txBody>
      </p:sp>
      <p:cxnSp>
        <p:nvCxnSpPr>
          <p:cNvPr id="63" name="Google Shape;72;p15">
            <a:extLst>
              <a:ext uri="{FF2B5EF4-FFF2-40B4-BE49-F238E27FC236}">
                <a16:creationId xmlns:a16="http://schemas.microsoft.com/office/drawing/2014/main" id="{278F6A84-5E94-2947-A679-F6ED30FA7FEF}"/>
              </a:ext>
            </a:extLst>
          </p:cNvPr>
          <p:cNvCxnSpPr>
            <a:cxnSpLocks/>
            <a:stCxn id="68" idx="2"/>
            <a:endCxn id="55" idx="3"/>
          </p:cNvCxnSpPr>
          <p:nvPr/>
        </p:nvCxnSpPr>
        <p:spPr>
          <a:xfrm rot="5400000" flipH="1">
            <a:off x="919246" y="2732685"/>
            <a:ext cx="458311" cy="1247038"/>
          </a:xfrm>
          <a:prstGeom prst="bentConnector3">
            <a:avLst>
              <a:gd name="adj1" fmla="val -49879"/>
            </a:avLst>
          </a:prstGeom>
          <a:noFill/>
          <a:ln w="12700" cap="flat" cmpd="sng">
            <a:solidFill>
              <a:srgbClr val="6A99D0"/>
            </a:solidFill>
            <a:prstDash val="sysDot"/>
            <a:round/>
            <a:headEnd type="none" w="med" len="med"/>
            <a:tailEnd type="triangle" w="med" len="med"/>
          </a:ln>
        </p:spPr>
      </p:cxnSp>
      <p:cxnSp>
        <p:nvCxnSpPr>
          <p:cNvPr id="4" name="Elbow Connector 3"/>
          <p:cNvCxnSpPr>
            <a:cxnSpLocks/>
            <a:stCxn id="65" idx="1"/>
            <a:endCxn id="55" idx="1"/>
          </p:cNvCxnSpPr>
          <p:nvPr/>
        </p:nvCxnSpPr>
        <p:spPr>
          <a:xfrm rot="10800000" flipV="1">
            <a:off x="524884" y="1323190"/>
            <a:ext cx="702907" cy="1048455"/>
          </a:xfrm>
          <a:prstGeom prst="bentConnector2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</p:cNvCxnSpPr>
          <p:nvPr/>
        </p:nvCxnSpPr>
        <p:spPr>
          <a:xfrm flipV="1">
            <a:off x="4420104" y="4417663"/>
            <a:ext cx="4585878" cy="22336"/>
          </a:xfrm>
          <a:prstGeom prst="straightConnector1">
            <a:avLst/>
          </a:prstGeom>
          <a:ln>
            <a:solidFill>
              <a:srgbClr val="6A99D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748522" y="4156548"/>
            <a:ext cx="1962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</a:t>
            </a:r>
          </a:p>
        </p:txBody>
      </p:sp>
      <p:cxnSp>
        <p:nvCxnSpPr>
          <p:cNvPr id="93" name="Straight Arrow Connector 92"/>
          <p:cNvCxnSpPr>
            <a:cxnSpLocks/>
          </p:cNvCxnSpPr>
          <p:nvPr/>
        </p:nvCxnSpPr>
        <p:spPr>
          <a:xfrm>
            <a:off x="104602" y="4434911"/>
            <a:ext cx="4297030" cy="4296"/>
          </a:xfrm>
          <a:prstGeom prst="straightConnector1">
            <a:avLst/>
          </a:prstGeom>
          <a:ln>
            <a:solidFill>
              <a:srgbClr val="6A99D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326370" y="4148812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</a:t>
            </a:r>
          </a:p>
        </p:txBody>
      </p:sp>
      <p:sp>
        <p:nvSpPr>
          <p:cNvPr id="65" name="Google Shape;85;p15">
            <a:extLst>
              <a:ext uri="{FF2B5EF4-FFF2-40B4-BE49-F238E27FC236}">
                <a16:creationId xmlns:a16="http://schemas.microsoft.com/office/drawing/2014/main" id="{923E7BD5-40E6-7346-9B5E-7D5A0B2C8470}"/>
              </a:ext>
            </a:extLst>
          </p:cNvPr>
          <p:cNvSpPr/>
          <p:nvPr/>
        </p:nvSpPr>
        <p:spPr>
          <a:xfrm>
            <a:off x="1227790" y="914400"/>
            <a:ext cx="1088261" cy="81758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109136" y="2371646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Google Shape;259;p25">
            <a:extLst>
              <a:ext uri="{FF2B5EF4-FFF2-40B4-BE49-F238E27FC236}">
                <a16:creationId xmlns:a16="http://schemas.microsoft.com/office/drawing/2014/main" id="{F0DC8D35-A28F-6C42-AE38-78DFF67E9AF2}"/>
              </a:ext>
            </a:extLst>
          </p:cNvPr>
          <p:cNvSpPr/>
          <p:nvPr/>
        </p:nvSpPr>
        <p:spPr>
          <a:xfrm>
            <a:off x="4004359" y="176552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Google Shape;259;p25">
            <a:extLst>
              <a:ext uri="{FF2B5EF4-FFF2-40B4-BE49-F238E27FC236}">
                <a16:creationId xmlns:a16="http://schemas.microsoft.com/office/drawing/2014/main" id="{C6781031-0806-1D44-BA20-D20F0F5B97FD}"/>
              </a:ext>
            </a:extLst>
          </p:cNvPr>
          <p:cNvSpPr/>
          <p:nvPr/>
        </p:nvSpPr>
        <p:spPr>
          <a:xfrm>
            <a:off x="4008809" y="2984228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1AA444-2639-DF45-B6DB-B97471717EDB}"/>
              </a:ext>
            </a:extLst>
          </p:cNvPr>
          <p:cNvCxnSpPr>
            <a:cxnSpLocks/>
            <a:stCxn id="55" idx="4"/>
            <a:endCxn id="68" idx="1"/>
          </p:cNvCxnSpPr>
          <p:nvPr/>
        </p:nvCxnSpPr>
        <p:spPr>
          <a:xfrm>
            <a:off x="940630" y="2749347"/>
            <a:ext cx="287160" cy="2737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E49BE0AF-8361-8147-8A4C-6717882B20A9}"/>
              </a:ext>
            </a:extLst>
          </p:cNvPr>
          <p:cNvCxnSpPr>
            <a:stCxn id="53" idx="3"/>
            <a:endCxn id="62" idx="2"/>
          </p:cNvCxnSpPr>
          <p:nvPr/>
        </p:nvCxnSpPr>
        <p:spPr>
          <a:xfrm flipV="1">
            <a:off x="3698318" y="2143225"/>
            <a:ext cx="306041" cy="610201"/>
          </a:xfrm>
          <a:prstGeom prst="bentConnector3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5ACFD6-4DE1-6946-8075-68B5B7592A61}"/>
              </a:ext>
            </a:extLst>
          </p:cNvPr>
          <p:cNvCxnSpPr>
            <a:stCxn id="53" idx="3"/>
            <a:endCxn id="64" idx="2"/>
          </p:cNvCxnSpPr>
          <p:nvPr/>
        </p:nvCxnSpPr>
        <p:spPr>
          <a:xfrm>
            <a:off x="3698318" y="2753426"/>
            <a:ext cx="310491" cy="608503"/>
          </a:xfrm>
          <a:prstGeom prst="bentConnector3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05717707-12D2-9E41-A6C6-AC9FF55E789C}"/>
              </a:ext>
            </a:extLst>
          </p:cNvPr>
          <p:cNvCxnSpPr>
            <a:cxnSpLocks/>
            <a:stCxn id="62" idx="3"/>
          </p:cNvCxnSpPr>
          <p:nvPr/>
        </p:nvCxnSpPr>
        <p:spPr>
          <a:xfrm rot="16200000" flipH="1">
            <a:off x="4644935" y="2296096"/>
            <a:ext cx="137614" cy="587273"/>
          </a:xfrm>
          <a:prstGeom prst="bentConnector2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8306D21F-63DA-F44B-BDE9-EF4ADFC2E625}"/>
              </a:ext>
            </a:extLst>
          </p:cNvPr>
          <p:cNvCxnSpPr>
            <a:cxnSpLocks/>
            <a:stCxn id="64" idx="1"/>
          </p:cNvCxnSpPr>
          <p:nvPr/>
        </p:nvCxnSpPr>
        <p:spPr>
          <a:xfrm rot="5400000" flipH="1" flipV="1">
            <a:off x="4654604" y="2627002"/>
            <a:ext cx="127178" cy="587274"/>
          </a:xfrm>
          <a:prstGeom prst="bentConnector2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9B6266F9-8731-254A-98DF-536AC893C521}"/>
              </a:ext>
            </a:extLst>
          </p:cNvPr>
          <p:cNvSpPr txBox="1"/>
          <p:nvPr/>
        </p:nvSpPr>
        <p:spPr>
          <a:xfrm>
            <a:off x="3222506" y="3976658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Populated by Resource Provisioning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88D3BA3-1D71-6741-B240-6C89E4195D10}"/>
              </a:ext>
            </a:extLst>
          </p:cNvPr>
          <p:cNvCxnSpPr>
            <a:cxnSpLocks/>
            <a:stCxn id="112" idx="0"/>
            <a:endCxn id="64" idx="3"/>
          </p:cNvCxnSpPr>
          <p:nvPr/>
        </p:nvCxnSpPr>
        <p:spPr>
          <a:xfrm flipV="1">
            <a:off x="4420110" y="3739630"/>
            <a:ext cx="4446" cy="237028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2B6EAE6F-68E2-E345-A159-6E86E9695E49}"/>
              </a:ext>
            </a:extLst>
          </p:cNvPr>
          <p:cNvCxnSpPr>
            <a:cxnSpLocks/>
          </p:cNvCxnSpPr>
          <p:nvPr/>
        </p:nvCxnSpPr>
        <p:spPr>
          <a:xfrm flipV="1">
            <a:off x="7441120" y="1929657"/>
            <a:ext cx="408019" cy="728884"/>
          </a:xfrm>
          <a:prstGeom prst="bentConnector3">
            <a:avLst>
              <a:gd name="adj1" fmla="val 50000"/>
            </a:avLst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6A6713BF-A9EF-9344-81FA-8DC6D63FFC3D}"/>
              </a:ext>
            </a:extLst>
          </p:cNvPr>
          <p:cNvCxnSpPr>
            <a:cxnSpLocks/>
          </p:cNvCxnSpPr>
          <p:nvPr/>
        </p:nvCxnSpPr>
        <p:spPr>
          <a:xfrm>
            <a:off x="7441120" y="2848313"/>
            <a:ext cx="420720" cy="696877"/>
          </a:xfrm>
          <a:prstGeom prst="bentConnector3">
            <a:avLst>
              <a:gd name="adj1" fmla="val 50000"/>
            </a:avLst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F683DCC-69AB-BF44-8594-F67201C673D4}"/>
              </a:ext>
            </a:extLst>
          </p:cNvPr>
          <p:cNvCxnSpPr>
            <a:cxnSpLocks/>
            <a:stCxn id="42" idx="3"/>
            <a:endCxn id="38" idx="1"/>
          </p:cNvCxnSpPr>
          <p:nvPr/>
        </p:nvCxnSpPr>
        <p:spPr>
          <a:xfrm flipV="1">
            <a:off x="7441119" y="2752346"/>
            <a:ext cx="420721" cy="108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62" idx="1"/>
            <a:endCxn id="65" idx="3"/>
          </p:cNvCxnSpPr>
          <p:nvPr/>
        </p:nvCxnSpPr>
        <p:spPr>
          <a:xfrm rot="16200000" flipV="1">
            <a:off x="3146913" y="492330"/>
            <a:ext cx="442333" cy="21040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1375157" y="1371423"/>
            <a:ext cx="787067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1356377" y="2857050"/>
            <a:ext cx="787067" cy="246995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Checks</a:t>
            </a:r>
          </a:p>
        </p:txBody>
      </p:sp>
      <p:sp>
        <p:nvSpPr>
          <p:cNvPr id="41" name="Google Shape;71;p15">
            <a:extLst>
              <a:ext uri="{FF2B5EF4-FFF2-40B4-BE49-F238E27FC236}">
                <a16:creationId xmlns:a16="http://schemas.microsoft.com/office/drawing/2014/main" id="{D114B5A4-D35F-F248-87D9-63A056E4FD8A}"/>
              </a:ext>
            </a:extLst>
          </p:cNvPr>
          <p:cNvSpPr/>
          <p:nvPr/>
        </p:nvSpPr>
        <p:spPr>
          <a:xfrm>
            <a:off x="8040377" y="1963971"/>
            <a:ext cx="787067" cy="24628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B39979-2551-1C4D-9578-C1940531F06D}"/>
              </a:ext>
            </a:extLst>
          </p:cNvPr>
          <p:cNvSpPr txBox="1"/>
          <p:nvPr/>
        </p:nvSpPr>
        <p:spPr>
          <a:xfrm>
            <a:off x="7871216" y="165005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Staging Cluster</a:t>
            </a:r>
          </a:p>
        </p:txBody>
      </p:sp>
    </p:spTree>
    <p:extLst>
      <p:ext uri="{BB962C8B-B14F-4D97-AF65-F5344CB8AC3E}">
        <p14:creationId xmlns:p14="http://schemas.microsoft.com/office/powerpoint/2010/main" val="593061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E277540-E66A-9D49-96D5-D0A02D2DC63D}"/>
              </a:ext>
            </a:extLst>
          </p:cNvPr>
          <p:cNvSpPr/>
          <p:nvPr/>
        </p:nvSpPr>
        <p:spPr>
          <a:xfrm>
            <a:off x="4326268" y="3672790"/>
            <a:ext cx="1006751" cy="3557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Leaf1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C417BDF-82A1-294E-979C-A451A499B759}"/>
              </a:ext>
            </a:extLst>
          </p:cNvPr>
          <p:cNvSpPr/>
          <p:nvPr/>
        </p:nvSpPr>
        <p:spPr>
          <a:xfrm>
            <a:off x="5721850" y="3672789"/>
            <a:ext cx="972074" cy="3557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Leaf2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4E87EAF-9EA4-7848-B35C-B8C38AEF792D}"/>
              </a:ext>
            </a:extLst>
          </p:cNvPr>
          <p:cNvSpPr/>
          <p:nvPr/>
        </p:nvSpPr>
        <p:spPr>
          <a:xfrm>
            <a:off x="1756576" y="56804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Selenium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D49E24C-57FC-AC4E-95C9-8712C60EDC1F}"/>
              </a:ext>
            </a:extLst>
          </p:cNvPr>
          <p:cNvSpPr/>
          <p:nvPr/>
        </p:nvSpPr>
        <p:spPr>
          <a:xfrm>
            <a:off x="1756576" y="1123592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FA308E8-F235-8140-8980-BD51777DEC6E}"/>
              </a:ext>
            </a:extLst>
          </p:cNvPr>
          <p:cNvSpPr/>
          <p:nvPr/>
        </p:nvSpPr>
        <p:spPr>
          <a:xfrm>
            <a:off x="1756576" y="2027336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6939ADD-A3A0-7246-8C3A-7B988FB9DC1A}"/>
              </a:ext>
            </a:extLst>
          </p:cNvPr>
          <p:cNvSpPr/>
          <p:nvPr/>
        </p:nvSpPr>
        <p:spPr>
          <a:xfrm>
            <a:off x="1756576" y="266182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TestON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B516F95-2BEE-3946-8F8F-A172C382ACAA}"/>
              </a:ext>
            </a:extLst>
          </p:cNvPr>
          <p:cNvSpPr/>
          <p:nvPr/>
        </p:nvSpPr>
        <p:spPr>
          <a:xfrm>
            <a:off x="1756576" y="3302943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TestVectors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A18476C-1636-C94B-8995-85432BBB29E1}"/>
              </a:ext>
            </a:extLst>
          </p:cNvPr>
          <p:cNvSpPr/>
          <p:nvPr/>
        </p:nvSpPr>
        <p:spPr>
          <a:xfrm>
            <a:off x="4326268" y="3206570"/>
            <a:ext cx="980534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Stratum (fabric.p4)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635CF63-5DA2-C94A-86B8-9B48FA48F4BE}"/>
              </a:ext>
            </a:extLst>
          </p:cNvPr>
          <p:cNvSpPr/>
          <p:nvPr/>
        </p:nvSpPr>
        <p:spPr>
          <a:xfrm>
            <a:off x="5721849" y="3206570"/>
            <a:ext cx="972075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Stratum (fabric.p4)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A0215A80-6E10-3D4F-BC53-6E27EECF17C4}"/>
              </a:ext>
            </a:extLst>
          </p:cNvPr>
          <p:cNvCxnSpPr>
            <a:cxnSpLocks/>
            <a:stCxn id="18" idx="2"/>
            <a:endCxn id="19" idx="2"/>
          </p:cNvCxnSpPr>
          <p:nvPr/>
        </p:nvCxnSpPr>
        <p:spPr>
          <a:xfrm rot="5400000" flipH="1" flipV="1">
            <a:off x="5518764" y="3339404"/>
            <a:ext cx="1" cy="1378243"/>
          </a:xfrm>
          <a:prstGeom prst="bentConnector3">
            <a:avLst>
              <a:gd name="adj1" fmla="val -2286000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69B4E2-B47C-B345-88E6-4488F3125580}"/>
              </a:ext>
            </a:extLst>
          </p:cNvPr>
          <p:cNvCxnSpPr>
            <a:cxnSpLocks/>
            <a:stCxn id="20" idx="3"/>
            <a:endCxn id="40" idx="1"/>
          </p:cNvCxnSpPr>
          <p:nvPr/>
        </p:nvCxnSpPr>
        <p:spPr>
          <a:xfrm flipV="1">
            <a:off x="2875472" y="705665"/>
            <a:ext cx="2362277" cy="1288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C6E3AC0-BC11-A447-8816-C5BE690E3C7E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>
            <a:off x="2875472" y="1262500"/>
            <a:ext cx="1450796" cy="1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9AB45F4-5EBA-B745-9C50-5753B231932F}"/>
              </a:ext>
            </a:extLst>
          </p:cNvPr>
          <p:cNvGrpSpPr/>
          <p:nvPr/>
        </p:nvGrpSpPr>
        <p:grpSpPr>
          <a:xfrm>
            <a:off x="5237749" y="432629"/>
            <a:ext cx="1073913" cy="512861"/>
            <a:chOff x="2401833" y="553336"/>
            <a:chExt cx="1073913" cy="512861"/>
          </a:xfrm>
        </p:grpSpPr>
        <p:pic>
          <p:nvPicPr>
            <p:cNvPr id="40" name="Picture 39" descr="A close up of a logo&#10;&#10;Description automatically generated">
              <a:extLst>
                <a:ext uri="{FF2B5EF4-FFF2-40B4-BE49-F238E27FC236}">
                  <a16:creationId xmlns:a16="http://schemas.microsoft.com/office/drawing/2014/main" id="{137956B3-794F-E54C-A844-B92217151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6027B92-619E-AD4D-ABF1-4E3E1DA3F343}"/>
                </a:ext>
              </a:extLst>
            </p:cNvPr>
            <p:cNvSpPr txBox="1"/>
            <p:nvPr/>
          </p:nvSpPr>
          <p:spPr>
            <a:xfrm>
              <a:off x="2922389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User</a:t>
              </a:r>
            </a:p>
            <a:p>
              <a:r>
                <a:rPr lang="en-US" sz="1100" dirty="0"/>
                <a:t>Portal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7C223A9-9C5A-D141-954C-02851FF11C1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875472" y="2166244"/>
            <a:ext cx="1450796" cy="0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F2A045F-3240-2942-8CF7-97030E8CF2CB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2875472" y="2792107"/>
            <a:ext cx="1450796" cy="8626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3772F92-C463-BF4F-AB7E-42B51D7B6CE4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>
            <a:off x="2875472" y="3441851"/>
            <a:ext cx="1450796" cy="0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1EB7477-D0D4-B64C-A85E-6661349EE3E8}"/>
              </a:ext>
            </a:extLst>
          </p:cNvPr>
          <p:cNvSpPr/>
          <p:nvPr/>
        </p:nvSpPr>
        <p:spPr>
          <a:xfrm>
            <a:off x="1259457" y="247592"/>
            <a:ext cx="2104845" cy="3668987"/>
          </a:xfrm>
          <a:prstGeom prst="ellipse">
            <a:avLst/>
          </a:prstGeom>
          <a:noFill/>
          <a:ln w="12700">
            <a:solidFill>
              <a:srgbClr val="4472C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27B7FCD-91BA-584C-B43D-0E31FD55E515}"/>
              </a:ext>
            </a:extLst>
          </p:cNvPr>
          <p:cNvCxnSpPr>
            <a:cxnSpLocks/>
            <a:stCxn id="40" idx="2"/>
            <a:endCxn id="27" idx="0"/>
          </p:cNvCxnSpPr>
          <p:nvPr/>
        </p:nvCxnSpPr>
        <p:spPr>
          <a:xfrm>
            <a:off x="5509672" y="945490"/>
            <a:ext cx="4654" cy="178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F01FE77-74FE-2B4B-B081-D215888E16B0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4812305" y="1401407"/>
            <a:ext cx="1212" cy="511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321B1E4-10B4-4147-B67B-52C68A3737FE}"/>
              </a:ext>
            </a:extLst>
          </p:cNvPr>
          <p:cNvCxnSpPr>
            <a:cxnSpLocks/>
          </p:cNvCxnSpPr>
          <p:nvPr/>
        </p:nvCxnSpPr>
        <p:spPr>
          <a:xfrm>
            <a:off x="6202437" y="1293214"/>
            <a:ext cx="0" cy="290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29529CA-4E34-D14B-B8FC-73A2CA12EBB2}"/>
              </a:ext>
            </a:extLst>
          </p:cNvPr>
          <p:cNvSpPr/>
          <p:nvPr/>
        </p:nvSpPr>
        <p:spPr>
          <a:xfrm>
            <a:off x="4326268" y="1123593"/>
            <a:ext cx="2376115" cy="2778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Runtime Control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1A79E7A-F4A0-8047-B408-2F4E70E162E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4812305" y="2374392"/>
            <a:ext cx="0" cy="515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30B0B56-126A-8846-8E66-DB81258D4743}"/>
              </a:ext>
            </a:extLst>
          </p:cNvPr>
          <p:cNvCxnSpPr>
            <a:cxnSpLocks/>
          </p:cNvCxnSpPr>
          <p:nvPr/>
        </p:nvCxnSpPr>
        <p:spPr>
          <a:xfrm>
            <a:off x="4813517" y="2388118"/>
            <a:ext cx="0" cy="158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D4A6A2B-E26F-2D47-A929-9A2B475E8825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202438" y="2047302"/>
            <a:ext cx="5448" cy="1159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596CA06-D63E-1249-BC3F-BB12C125DE1B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813517" y="2388118"/>
            <a:ext cx="3018" cy="818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E3584A1-3026-8841-AC58-A52293B2F9C0}"/>
              </a:ext>
            </a:extLst>
          </p:cNvPr>
          <p:cNvSpPr/>
          <p:nvPr/>
        </p:nvSpPr>
        <p:spPr>
          <a:xfrm>
            <a:off x="4326268" y="2556826"/>
            <a:ext cx="2376115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SD-Fabric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FBE496-D364-7848-AEE5-5E9662F2A790}"/>
              </a:ext>
            </a:extLst>
          </p:cNvPr>
          <p:cNvSpPr txBox="1"/>
          <p:nvPr/>
        </p:nvSpPr>
        <p:spPr>
          <a:xfrm>
            <a:off x="1483767" y="4002839"/>
            <a:ext cx="165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Testing Frameworks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3DBF29D7-10FF-A440-A9C1-DBAE79869034}"/>
              </a:ext>
            </a:extLst>
          </p:cNvPr>
          <p:cNvSpPr/>
          <p:nvPr/>
        </p:nvSpPr>
        <p:spPr>
          <a:xfrm>
            <a:off x="1756576" y="167273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NG40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BE18EEE-2A59-314F-8D82-C7A7B570DE82}"/>
              </a:ext>
            </a:extLst>
          </p:cNvPr>
          <p:cNvCxnSpPr>
            <a:cxnSpLocks/>
            <a:stCxn id="115" idx="3"/>
            <a:endCxn id="36" idx="1"/>
          </p:cNvCxnSpPr>
          <p:nvPr/>
        </p:nvCxnSpPr>
        <p:spPr>
          <a:xfrm>
            <a:off x="2875472" y="1811643"/>
            <a:ext cx="2839717" cy="5159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A3944E0-36B4-BA4A-B1AB-EBEFA1AE3D6F}"/>
              </a:ext>
            </a:extLst>
          </p:cNvPr>
          <p:cNvSpPr/>
          <p:nvPr/>
        </p:nvSpPr>
        <p:spPr>
          <a:xfrm>
            <a:off x="4326268" y="1913391"/>
            <a:ext cx="972074" cy="46100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SD-RAN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E5A1D22-7491-DC44-B1D8-56D1004351E2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202438" y="2047302"/>
            <a:ext cx="0" cy="509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8360FC0-CEA0-C845-AF31-750797C2E3CA}"/>
              </a:ext>
            </a:extLst>
          </p:cNvPr>
          <p:cNvSpPr/>
          <p:nvPr/>
        </p:nvSpPr>
        <p:spPr>
          <a:xfrm>
            <a:off x="5715189" y="1586301"/>
            <a:ext cx="974497" cy="461001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SD-Core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0F455D-2FE6-6841-8099-4EB4E58540B7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5298342" y="1955710"/>
            <a:ext cx="409599" cy="188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577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3250826" y="1751161"/>
            <a:ext cx="1364307" cy="2156605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</p:cNvCxnSpPr>
          <p:nvPr/>
        </p:nvCxnSpPr>
        <p:spPr>
          <a:xfrm>
            <a:off x="4615133" y="2829464"/>
            <a:ext cx="1027010" cy="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3374851" y="2000943"/>
            <a:ext cx="1116257" cy="380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3517232" y="2979227"/>
            <a:ext cx="831494" cy="739473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53" idx="0"/>
            <a:endCxn id="39" idx="0"/>
          </p:cNvCxnSpPr>
          <p:nvPr/>
        </p:nvCxnSpPr>
        <p:spPr>
          <a:xfrm rot="16200000" flipH="1" flipV="1">
            <a:off x="3383493" y="-481604"/>
            <a:ext cx="1018318" cy="4776481"/>
          </a:xfrm>
          <a:prstGeom prst="bentConnector3">
            <a:avLst>
              <a:gd name="adj1" fmla="val -22449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3374851" y="2493843"/>
            <a:ext cx="1116257" cy="380350"/>
          </a:xfrm>
          <a:prstGeom prst="roundRect">
            <a:avLst/>
          </a:prstGeom>
          <a:ln w="12700"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Checks</a:t>
            </a: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8128D3-DD4E-EF4E-B304-4D9E329B3C45}"/>
              </a:ext>
            </a:extLst>
          </p:cNvPr>
          <p:cNvSpPr txBox="1"/>
          <p:nvPr/>
        </p:nvSpPr>
        <p:spPr>
          <a:xfrm>
            <a:off x="3331695" y="3925026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GitHub/Gerrit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CE9266-AD78-2342-881A-5BCDB33D98B0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Google Shape;289;p25">
            <a:extLst>
              <a:ext uri="{FF2B5EF4-FFF2-40B4-BE49-F238E27FC236}">
                <a16:creationId xmlns:a16="http://schemas.microsoft.com/office/drawing/2014/main" id="{C742C9DB-FBCB-5B4D-BD67-870FF7017147}"/>
              </a:ext>
            </a:extLst>
          </p:cNvPr>
          <p:cNvCxnSpPr>
            <a:cxnSpLocks/>
          </p:cNvCxnSpPr>
          <p:nvPr/>
        </p:nvCxnSpPr>
        <p:spPr>
          <a:xfrm flipV="1">
            <a:off x="2213806" y="2829464"/>
            <a:ext cx="1027010" cy="20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8749A24-D32F-5E48-A682-462079FA3196}"/>
              </a:ext>
            </a:extLst>
          </p:cNvPr>
          <p:cNvSpPr txBox="1"/>
          <p:nvPr/>
        </p:nvSpPr>
        <p:spPr>
          <a:xfrm>
            <a:off x="2484296" y="2552465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495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BF5242B-21F1-674F-AC0E-A1A0E3BD4BE8}"/>
              </a:ext>
            </a:extLst>
          </p:cNvPr>
          <p:cNvSpPr txBox="1"/>
          <p:nvPr/>
        </p:nvSpPr>
        <p:spPr>
          <a:xfrm>
            <a:off x="3542566" y="89706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054A869-1853-C348-A191-2A2B1AA1DE94}"/>
              </a:ext>
            </a:extLst>
          </p:cNvPr>
          <p:cNvCxnSpPr>
            <a:cxnSpLocks/>
            <a:stCxn id="68" idx="0"/>
            <a:endCxn id="105" idx="2"/>
          </p:cNvCxnSpPr>
          <p:nvPr/>
        </p:nvCxnSpPr>
        <p:spPr>
          <a:xfrm flipH="1" flipV="1">
            <a:off x="3932257" y="1174066"/>
            <a:ext cx="723" cy="57709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DCAE729-0124-9D42-B905-53D5FF4F1437}"/>
              </a:ext>
            </a:extLst>
          </p:cNvPr>
          <p:cNvSpPr txBox="1"/>
          <p:nvPr/>
        </p:nvSpPr>
        <p:spPr>
          <a:xfrm>
            <a:off x="2200564" y="2836257"/>
            <a:ext cx="1053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(Pull Request)</a:t>
            </a:r>
          </a:p>
        </p:txBody>
      </p:sp>
    </p:spTree>
    <p:extLst>
      <p:ext uri="{BB962C8B-B14F-4D97-AF65-F5344CB8AC3E}">
        <p14:creationId xmlns:p14="http://schemas.microsoft.com/office/powerpoint/2010/main" val="3019080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3250826" y="1751161"/>
            <a:ext cx="1364307" cy="2156605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</p:cNvCxnSpPr>
          <p:nvPr/>
        </p:nvCxnSpPr>
        <p:spPr>
          <a:xfrm>
            <a:off x="4615133" y="2829464"/>
            <a:ext cx="1027010" cy="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3374851" y="2000943"/>
            <a:ext cx="1116257" cy="380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3517232" y="2979227"/>
            <a:ext cx="831494" cy="739473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3374851" y="2493843"/>
            <a:ext cx="1116257" cy="380350"/>
          </a:xfrm>
          <a:prstGeom prst="roundRect">
            <a:avLst/>
          </a:prstGeom>
          <a:ln w="12700">
            <a:solidFill>
              <a:srgbClr val="C2D6E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Checks</a:t>
            </a: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8128D3-DD4E-EF4E-B304-4D9E329B3C45}"/>
              </a:ext>
            </a:extLst>
          </p:cNvPr>
          <p:cNvSpPr txBox="1"/>
          <p:nvPr/>
        </p:nvSpPr>
        <p:spPr>
          <a:xfrm>
            <a:off x="3331695" y="3925026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GitHub/Gerrit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CE9266-AD78-2342-881A-5BCDB33D98B0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Google Shape;289;p25">
            <a:extLst>
              <a:ext uri="{FF2B5EF4-FFF2-40B4-BE49-F238E27FC236}">
                <a16:creationId xmlns:a16="http://schemas.microsoft.com/office/drawing/2014/main" id="{C742C9DB-FBCB-5B4D-BD67-870FF7017147}"/>
              </a:ext>
            </a:extLst>
          </p:cNvPr>
          <p:cNvCxnSpPr>
            <a:cxnSpLocks/>
          </p:cNvCxnSpPr>
          <p:nvPr/>
        </p:nvCxnSpPr>
        <p:spPr>
          <a:xfrm flipV="1">
            <a:off x="2206564" y="2829464"/>
            <a:ext cx="1027010" cy="20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8749A24-D32F-5E48-A682-462079FA3196}"/>
              </a:ext>
            </a:extLst>
          </p:cNvPr>
          <p:cNvSpPr txBox="1"/>
          <p:nvPr/>
        </p:nvSpPr>
        <p:spPr>
          <a:xfrm>
            <a:off x="2422552" y="255246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Merge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495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23" name="Google Shape;259;p25">
            <a:extLst>
              <a:ext uri="{FF2B5EF4-FFF2-40B4-BE49-F238E27FC236}">
                <a16:creationId xmlns:a16="http://schemas.microsoft.com/office/drawing/2014/main" id="{DCDFA13C-AE67-6D47-BEEC-B50F17E7BEFE}"/>
              </a:ext>
            </a:extLst>
          </p:cNvPr>
          <p:cNvSpPr/>
          <p:nvPr/>
        </p:nvSpPr>
        <p:spPr>
          <a:xfrm>
            <a:off x="7870574" y="245176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Google Shape;289;p25">
            <a:extLst>
              <a:ext uri="{FF2B5EF4-FFF2-40B4-BE49-F238E27FC236}">
                <a16:creationId xmlns:a16="http://schemas.microsoft.com/office/drawing/2014/main" id="{557AFA79-1D42-AE41-8BAC-7CA6EA6A9964}"/>
              </a:ext>
            </a:extLst>
          </p:cNvPr>
          <p:cNvCxnSpPr>
            <a:cxnSpLocks/>
          </p:cNvCxnSpPr>
          <p:nvPr/>
        </p:nvCxnSpPr>
        <p:spPr>
          <a:xfrm>
            <a:off x="6924344" y="2829464"/>
            <a:ext cx="950934" cy="1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55DFEAC-F2D5-DA4A-B922-DE380AE08085}"/>
              </a:ext>
            </a:extLst>
          </p:cNvPr>
          <p:cNvSpPr txBox="1"/>
          <p:nvPr/>
        </p:nvSpPr>
        <p:spPr>
          <a:xfrm>
            <a:off x="7081454" y="2552465"/>
            <a:ext cx="636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Publish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4BB483-88CA-6D46-B314-2AAFEC3AD401}"/>
              </a:ext>
            </a:extLst>
          </p:cNvPr>
          <p:cNvSpPr txBox="1"/>
          <p:nvPr/>
        </p:nvSpPr>
        <p:spPr>
          <a:xfrm>
            <a:off x="6857835" y="2838090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Tag:GitHash</a:t>
            </a:r>
            <a:r>
              <a:rPr lang="en-US" dirty="0"/>
              <a:t>)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54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  <a:stCxn id="2" idx="6"/>
            <a:endCxn id="53" idx="1"/>
          </p:cNvCxnSpPr>
          <p:nvPr/>
        </p:nvCxnSpPr>
        <p:spPr>
          <a:xfrm>
            <a:off x="4615133" y="2821798"/>
            <a:ext cx="1027010" cy="7666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53" idx="0"/>
            <a:endCxn id="42" idx="0"/>
          </p:cNvCxnSpPr>
          <p:nvPr/>
        </p:nvCxnSpPr>
        <p:spPr>
          <a:xfrm rot="16200000" flipH="1" flipV="1">
            <a:off x="3383493" y="-481604"/>
            <a:ext cx="1018318" cy="4776481"/>
          </a:xfrm>
          <a:prstGeom prst="bentConnector3">
            <a:avLst>
              <a:gd name="adj1" fmla="val -22449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767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37" name="Google Shape;259;p25">
            <a:extLst>
              <a:ext uri="{FF2B5EF4-FFF2-40B4-BE49-F238E27FC236}">
                <a16:creationId xmlns:a16="http://schemas.microsoft.com/office/drawing/2014/main" id="{968B899F-6034-9A4C-A68A-46A48FC0C559}"/>
              </a:ext>
            </a:extLst>
          </p:cNvPr>
          <p:cNvSpPr/>
          <p:nvPr/>
        </p:nvSpPr>
        <p:spPr>
          <a:xfrm>
            <a:off x="7870574" y="245176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" name="Google Shape;289;p25">
            <a:extLst>
              <a:ext uri="{FF2B5EF4-FFF2-40B4-BE49-F238E27FC236}">
                <a16:creationId xmlns:a16="http://schemas.microsoft.com/office/drawing/2014/main" id="{2BB2C10D-6485-DE4B-B941-FD46782D507D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6919640" y="2829464"/>
            <a:ext cx="950934" cy="1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444EA79-9367-1C41-A723-C7D437689799}"/>
              </a:ext>
            </a:extLst>
          </p:cNvPr>
          <p:cNvSpPr txBox="1"/>
          <p:nvPr/>
        </p:nvSpPr>
        <p:spPr>
          <a:xfrm>
            <a:off x="7140305" y="2561091"/>
            <a:ext cx="415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Pull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D1E3A4-73FF-3042-AEA6-725717CA6687}"/>
              </a:ext>
            </a:extLst>
          </p:cNvPr>
          <p:cNvSpPr txBox="1"/>
          <p:nvPr/>
        </p:nvSpPr>
        <p:spPr>
          <a:xfrm>
            <a:off x="6872874" y="2838090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Tag:GitHash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9B412E9-8C83-004A-B72B-B250E242609E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53ABF0-59A7-0444-99B5-F5711855590C}"/>
              </a:ext>
            </a:extLst>
          </p:cNvPr>
          <p:cNvSpPr txBox="1"/>
          <p:nvPr/>
        </p:nvSpPr>
        <p:spPr>
          <a:xfrm>
            <a:off x="3542566" y="89706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97DB0F-A7F2-AF41-B131-E8A395461A85}"/>
              </a:ext>
            </a:extLst>
          </p:cNvPr>
          <p:cNvGrpSpPr/>
          <p:nvPr/>
        </p:nvGrpSpPr>
        <p:grpSpPr>
          <a:xfrm>
            <a:off x="3899141" y="2463324"/>
            <a:ext cx="715992" cy="716947"/>
            <a:chOff x="3890682" y="3207166"/>
            <a:chExt cx="715992" cy="716947"/>
          </a:xfrm>
        </p:grpSpPr>
        <p:sp>
          <p:nvSpPr>
            <p:cNvPr id="35" name="Left-Up Arrow 34">
              <a:extLst>
                <a:ext uri="{FF2B5EF4-FFF2-40B4-BE49-F238E27FC236}">
                  <a16:creationId xmlns:a16="http://schemas.microsoft.com/office/drawing/2014/main" id="{6D14B7C5-BE42-6A44-971F-5191AD83B953}"/>
                </a:ext>
              </a:extLst>
            </p:cNvPr>
            <p:cNvSpPr/>
            <p:nvPr/>
          </p:nvSpPr>
          <p:spPr>
            <a:xfrm flipH="1">
              <a:off x="4231708" y="3257186"/>
              <a:ext cx="254805" cy="390936"/>
            </a:xfrm>
            <a:prstGeom prst="leftUpArrow">
              <a:avLst>
                <a:gd name="adj1" fmla="val 0"/>
                <a:gd name="adj2" fmla="val 13775"/>
                <a:gd name="adj3" fmla="val 28224"/>
              </a:avLst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766EC4C-1016-2847-BFF1-422A8BEB433E}"/>
                </a:ext>
              </a:extLst>
            </p:cNvPr>
            <p:cNvSpPr/>
            <p:nvPr/>
          </p:nvSpPr>
          <p:spPr>
            <a:xfrm>
              <a:off x="3890682" y="3207166"/>
              <a:ext cx="715992" cy="716947"/>
            </a:xfrm>
            <a:prstGeom prst="ellipse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7588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nip and Round Single Corner Rectangle 67">
            <a:extLst>
              <a:ext uri="{FF2B5EF4-FFF2-40B4-BE49-F238E27FC236}">
                <a16:creationId xmlns:a16="http://schemas.microsoft.com/office/drawing/2014/main" id="{CAED2D45-AA03-5447-BA0C-934E498D5D2F}"/>
              </a:ext>
            </a:extLst>
          </p:cNvPr>
          <p:cNvSpPr/>
          <p:nvPr/>
        </p:nvSpPr>
        <p:spPr>
          <a:xfrm>
            <a:off x="5692564" y="70845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1285592" y="1267475"/>
            <a:ext cx="6427961" cy="2307154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2" name="Group 1031"/>
          <p:cNvGrpSpPr/>
          <p:nvPr/>
        </p:nvGrpSpPr>
        <p:grpSpPr>
          <a:xfrm>
            <a:off x="1896700" y="1421381"/>
            <a:ext cx="5205743" cy="788286"/>
            <a:chOff x="1896700" y="1376116"/>
            <a:chExt cx="5205743" cy="788286"/>
          </a:xfrm>
        </p:grpSpPr>
        <p:cxnSp>
          <p:nvCxnSpPr>
            <p:cNvPr id="27" name="Straight Arrow Connector 26"/>
            <p:cNvCxnSpPr>
              <a:stCxn id="5" idx="2"/>
              <a:endCxn id="12" idx="0"/>
            </p:cNvCxnSpPr>
            <p:nvPr/>
          </p:nvCxnSpPr>
          <p:spPr>
            <a:xfrm flipH="1">
              <a:off x="4499571" y="1765415"/>
              <a:ext cx="1" cy="3989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/>
            <p:cNvSpPr/>
            <p:nvPr/>
          </p:nvSpPr>
          <p:spPr>
            <a:xfrm>
              <a:off x="1896700" y="1376116"/>
              <a:ext cx="5205743" cy="389299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Runtime Control API with RBAC</a:t>
              </a:r>
            </a:p>
          </p:txBody>
        </p:sp>
      </p:grpSp>
      <p:cxnSp>
        <p:nvCxnSpPr>
          <p:cNvPr id="7" name="Straight Arrow Connector 6"/>
          <p:cNvCxnSpPr/>
          <p:nvPr/>
        </p:nvCxnSpPr>
        <p:spPr>
          <a:xfrm>
            <a:off x="2671700" y="1106943"/>
            <a:ext cx="0" cy="314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499571" y="1106231"/>
            <a:ext cx="1" cy="31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27442" y="1100617"/>
            <a:ext cx="0" cy="320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58986" y="2209667"/>
            <a:ext cx="1481169" cy="62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x-config</a:t>
            </a:r>
          </a:p>
          <a:p>
            <a:pPr algn="ctr"/>
            <a:r>
              <a:rPr lang="en-US" sz="1200" dirty="0"/>
              <a:t>(YANG Models)</a:t>
            </a:r>
          </a:p>
        </p:txBody>
      </p:sp>
      <p:sp>
        <p:nvSpPr>
          <p:cNvPr id="13" name="Can 12"/>
          <p:cNvSpPr/>
          <p:nvPr/>
        </p:nvSpPr>
        <p:spPr>
          <a:xfrm>
            <a:off x="5896503" y="2214184"/>
            <a:ext cx="861878" cy="6240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Atomix</a:t>
            </a:r>
            <a:endParaRPr lang="en-US" sz="1200" dirty="0"/>
          </a:p>
          <a:p>
            <a:pPr algn="ctr"/>
            <a:r>
              <a:rPr lang="en-US" sz="1200" dirty="0"/>
              <a:t>K/V Store</a:t>
            </a:r>
          </a:p>
        </p:txBody>
      </p:sp>
      <p:grpSp>
        <p:nvGrpSpPr>
          <p:cNvPr id="1033" name="Group 1032"/>
          <p:cNvGrpSpPr/>
          <p:nvPr/>
        </p:nvGrpSpPr>
        <p:grpSpPr>
          <a:xfrm>
            <a:off x="2173235" y="2218459"/>
            <a:ext cx="1585751" cy="624056"/>
            <a:chOff x="2173235" y="2173194"/>
            <a:chExt cx="1585751" cy="624056"/>
          </a:xfrm>
        </p:grpSpPr>
        <p:sp>
          <p:nvSpPr>
            <p:cNvPr id="14" name="Document 13"/>
            <p:cNvSpPr/>
            <p:nvPr/>
          </p:nvSpPr>
          <p:spPr>
            <a:xfrm>
              <a:off x="2173235" y="2173194"/>
              <a:ext cx="988222" cy="624056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Workflow</a:t>
              </a:r>
            </a:p>
            <a:p>
              <a:pPr algn="ctr"/>
              <a:r>
                <a:rPr lang="en-US" sz="1200" dirty="0"/>
                <a:t>Engine</a:t>
              </a:r>
            </a:p>
          </p:txBody>
        </p:sp>
        <p:cxnSp>
          <p:nvCxnSpPr>
            <p:cNvPr id="16" name="Straight Arrow Connector 15"/>
            <p:cNvCxnSpPr>
              <a:stCxn id="14" idx="3"/>
              <a:endCxn id="12" idx="1"/>
            </p:cNvCxnSpPr>
            <p:nvPr/>
          </p:nvCxnSpPr>
          <p:spPr>
            <a:xfrm flipV="1">
              <a:off x="3161457" y="2476430"/>
              <a:ext cx="597529" cy="8792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stCxn id="12" idx="3"/>
            <a:endCxn id="13" idx="2"/>
          </p:cNvCxnSpPr>
          <p:nvPr/>
        </p:nvCxnSpPr>
        <p:spPr>
          <a:xfrm>
            <a:off x="5240155" y="2521695"/>
            <a:ext cx="656348" cy="45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12" idx="2"/>
          </p:cNvCxnSpPr>
          <p:nvPr/>
        </p:nvCxnSpPr>
        <p:spPr>
          <a:xfrm>
            <a:off x="4499571" y="2833723"/>
            <a:ext cx="0" cy="1319341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44486" y="2964442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gNMI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1708164" y="4155176"/>
            <a:ext cx="934795" cy="6512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2897329" y="4153064"/>
            <a:ext cx="934795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(UP)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5137860" y="4143973"/>
            <a:ext cx="981009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6356946" y="4153064"/>
            <a:ext cx="934795" cy="65332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…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1779440" y="3208091"/>
            <a:ext cx="790715" cy="947085"/>
            <a:chOff x="1779440" y="3162826"/>
            <a:chExt cx="790715" cy="947085"/>
          </a:xfrm>
        </p:grpSpPr>
        <p:cxnSp>
          <p:nvCxnSpPr>
            <p:cNvPr id="107" name="Straight Arrow Connector 106"/>
            <p:cNvCxnSpPr>
              <a:cxnSpLocks/>
              <a:stCxn id="96" idx="2"/>
              <a:endCxn id="87" idx="0"/>
            </p:cNvCxnSpPr>
            <p:nvPr/>
          </p:nvCxnSpPr>
          <p:spPr>
            <a:xfrm>
              <a:off x="2174798" y="3426742"/>
              <a:ext cx="764" cy="683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6" name="Rounded Rectangle 95"/>
            <p:cNvSpPr/>
            <p:nvPr/>
          </p:nvSpPr>
          <p:spPr>
            <a:xfrm>
              <a:off x="1779440" y="3162826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45" name="Straight Arrow Connector 44"/>
          <p:cNvCxnSpPr>
            <a:stCxn id="12" idx="2"/>
            <a:endCxn id="96" idx="0"/>
          </p:cNvCxnSpPr>
          <p:nvPr/>
        </p:nvCxnSpPr>
        <p:spPr>
          <a:xfrm flipH="1">
            <a:off x="2174798" y="2833723"/>
            <a:ext cx="2324773" cy="374368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2965925" y="3197648"/>
            <a:ext cx="790715" cy="955416"/>
            <a:chOff x="2965925" y="3152383"/>
            <a:chExt cx="790715" cy="955416"/>
          </a:xfrm>
        </p:grpSpPr>
        <p:cxnSp>
          <p:nvCxnSpPr>
            <p:cNvPr id="111" name="Straight Arrow Connector 110"/>
            <p:cNvCxnSpPr>
              <a:cxnSpLocks/>
              <a:stCxn id="97" idx="2"/>
              <a:endCxn id="89" idx="0"/>
            </p:cNvCxnSpPr>
            <p:nvPr/>
          </p:nvCxnSpPr>
          <p:spPr>
            <a:xfrm>
              <a:off x="3361283" y="3416299"/>
              <a:ext cx="3444" cy="691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ounded Rectangle 96"/>
            <p:cNvSpPr/>
            <p:nvPr/>
          </p:nvSpPr>
          <p:spPr>
            <a:xfrm>
              <a:off x="2965925" y="3152383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71" name="Straight Arrow Connector 70"/>
          <p:cNvCxnSpPr>
            <a:stCxn id="12" idx="2"/>
            <a:endCxn id="97" idx="0"/>
          </p:cNvCxnSpPr>
          <p:nvPr/>
        </p:nvCxnSpPr>
        <p:spPr>
          <a:xfrm flipH="1">
            <a:off x="3361283" y="2833723"/>
            <a:ext cx="1138288" cy="3639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5233008" y="3206304"/>
            <a:ext cx="790715" cy="937669"/>
            <a:chOff x="5233008" y="3161039"/>
            <a:chExt cx="790715" cy="937669"/>
          </a:xfrm>
        </p:grpSpPr>
        <p:cxnSp>
          <p:nvCxnSpPr>
            <p:cNvPr id="114" name="Straight Arrow Connector 113"/>
            <p:cNvCxnSpPr>
              <a:cxnSpLocks/>
              <a:stCxn id="101" idx="2"/>
              <a:endCxn id="92" idx="0"/>
            </p:cNvCxnSpPr>
            <p:nvPr/>
          </p:nvCxnSpPr>
          <p:spPr>
            <a:xfrm flipH="1">
              <a:off x="5628365" y="3424955"/>
              <a:ext cx="1" cy="673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unded Rectangle 100"/>
            <p:cNvSpPr/>
            <p:nvPr/>
          </p:nvSpPr>
          <p:spPr>
            <a:xfrm>
              <a:off x="5233008" y="3161039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6428987" y="3197648"/>
            <a:ext cx="790715" cy="955416"/>
            <a:chOff x="6428987" y="3152383"/>
            <a:chExt cx="790715" cy="955416"/>
          </a:xfrm>
        </p:grpSpPr>
        <p:cxnSp>
          <p:nvCxnSpPr>
            <p:cNvPr id="117" name="Straight Arrow Connector 116"/>
            <p:cNvCxnSpPr>
              <a:cxnSpLocks/>
              <a:stCxn id="103" idx="2"/>
              <a:endCxn id="95" idx="0"/>
            </p:cNvCxnSpPr>
            <p:nvPr/>
          </p:nvCxnSpPr>
          <p:spPr>
            <a:xfrm flipH="1">
              <a:off x="6824344" y="3416299"/>
              <a:ext cx="1" cy="69150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03" name="Rounded Rectangle 102"/>
            <p:cNvSpPr/>
            <p:nvPr/>
          </p:nvSpPr>
          <p:spPr>
            <a:xfrm>
              <a:off x="6428987" y="3152383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98" name="Straight Arrow Connector 97"/>
          <p:cNvCxnSpPr>
            <a:stCxn id="12" idx="2"/>
            <a:endCxn id="101" idx="0"/>
          </p:cNvCxnSpPr>
          <p:nvPr/>
        </p:nvCxnSpPr>
        <p:spPr>
          <a:xfrm>
            <a:off x="4499571" y="2833723"/>
            <a:ext cx="1128795" cy="372581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2" idx="2"/>
            <a:endCxn id="103" idx="0"/>
          </p:cNvCxnSpPr>
          <p:nvPr/>
        </p:nvCxnSpPr>
        <p:spPr>
          <a:xfrm>
            <a:off x="4499571" y="2833723"/>
            <a:ext cx="2324774" cy="3639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1" name="Group 1030"/>
          <p:cNvGrpSpPr/>
          <p:nvPr/>
        </p:nvGrpSpPr>
        <p:grpSpPr>
          <a:xfrm>
            <a:off x="1913097" y="607654"/>
            <a:ext cx="1032581" cy="512861"/>
            <a:chOff x="1913097" y="553336"/>
            <a:chExt cx="1032581" cy="512861"/>
          </a:xfrm>
        </p:grpSpPr>
        <p:pic>
          <p:nvPicPr>
            <p:cNvPr id="130" name="Picture 129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30" name="TextBox 1029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User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740967" y="615206"/>
            <a:ext cx="1032581" cy="512861"/>
            <a:chOff x="1913097" y="553336"/>
            <a:chExt cx="1032581" cy="512861"/>
          </a:xfrm>
        </p:grpSpPr>
        <p:pic>
          <p:nvPicPr>
            <p:cNvPr id="138" name="Picture 137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TextBox 138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Ops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9842" y="4146085"/>
            <a:ext cx="1068942" cy="651214"/>
            <a:chOff x="216650" y="4146085"/>
            <a:chExt cx="1068942" cy="651214"/>
          </a:xfrm>
        </p:grpSpPr>
        <p:sp>
          <p:nvSpPr>
            <p:cNvPr id="4" name="Left Brace 3"/>
            <p:cNvSpPr/>
            <p:nvPr/>
          </p:nvSpPr>
          <p:spPr>
            <a:xfrm>
              <a:off x="1213338" y="4146085"/>
              <a:ext cx="72254" cy="651214"/>
            </a:xfrm>
            <a:prstGeom prst="leftBrac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16650" y="4224999"/>
              <a:ext cx="1042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Backend</a:t>
              </a:r>
            </a:p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Subsystems</a:t>
              </a: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4026123" y="4153064"/>
            <a:ext cx="934796" cy="653326"/>
          </a:xfrm>
          <a:prstGeom prst="roundRect">
            <a:avLst>
              <a:gd name="adj" fmla="val 2252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F99149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8" name="Snip and Round Single Corner Rectangle 27">
            <a:extLst>
              <a:ext uri="{FF2B5EF4-FFF2-40B4-BE49-F238E27FC236}">
                <a16:creationId xmlns:a16="http://schemas.microsoft.com/office/drawing/2014/main" id="{1FEAFF3D-BBC7-A244-B72B-2A3031623541}"/>
              </a:ext>
            </a:extLst>
          </p:cNvPr>
          <p:cNvSpPr/>
          <p:nvPr/>
        </p:nvSpPr>
        <p:spPr>
          <a:xfrm>
            <a:off x="5780300" y="64841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Closed-Loop Control 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1D3B09-CFF8-E04F-82D8-0DB57B2792DB}"/>
              </a:ext>
            </a:extLst>
          </p:cNvPr>
          <p:cNvSpPr txBox="1"/>
          <p:nvPr/>
        </p:nvSpPr>
        <p:spPr>
          <a:xfrm>
            <a:off x="468571" y="2260085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</a:p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0E0EE7-9DDA-0247-B9E3-DBC8B1282BC4}"/>
              </a:ext>
            </a:extLst>
          </p:cNvPr>
          <p:cNvSpPr txBox="1"/>
          <p:nvPr/>
        </p:nvSpPr>
        <p:spPr>
          <a:xfrm>
            <a:off x="4446032" y="1858865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gNMI</a:t>
            </a:r>
          </a:p>
        </p:txBody>
      </p:sp>
    </p:spTree>
    <p:extLst>
      <p:ext uri="{BB962C8B-B14F-4D97-AF65-F5344CB8AC3E}">
        <p14:creationId xmlns:p14="http://schemas.microsoft.com/office/powerpoint/2010/main" val="1143798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47040" y="1359671"/>
            <a:ext cx="6049921" cy="1575810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Runtime Control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0968840-118D-964E-8412-3B6D8ABE720F}"/>
              </a:ext>
            </a:extLst>
          </p:cNvPr>
          <p:cNvGrpSpPr/>
          <p:nvPr/>
        </p:nvGrpSpPr>
        <p:grpSpPr>
          <a:xfrm>
            <a:off x="1969129" y="607654"/>
            <a:ext cx="5205743" cy="1208908"/>
            <a:chOff x="1913097" y="607654"/>
            <a:chExt cx="5205743" cy="1208908"/>
          </a:xfrm>
        </p:grpSpPr>
        <p:sp>
          <p:nvSpPr>
            <p:cNvPr id="68" name="Snip and Round Single Corner Rectangle 67">
              <a:extLst>
                <a:ext uri="{FF2B5EF4-FFF2-40B4-BE49-F238E27FC236}">
                  <a16:creationId xmlns:a16="http://schemas.microsoft.com/office/drawing/2014/main" id="{CAED2D45-AA03-5447-BA0C-934E498D5D2F}"/>
                </a:ext>
              </a:extLst>
            </p:cNvPr>
            <p:cNvSpPr/>
            <p:nvPr/>
          </p:nvSpPr>
          <p:spPr>
            <a:xfrm>
              <a:off x="5692564" y="708457"/>
              <a:ext cx="1079403" cy="479650"/>
            </a:xfrm>
            <a:prstGeom prst="snipRoundRect">
              <a:avLst>
                <a:gd name="adj1" fmla="val 16667"/>
                <a:gd name="adj2" fmla="val 2873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913097" y="1427263"/>
              <a:ext cx="5205743" cy="389299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Runtime Control API with RBAC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671700" y="1106943"/>
              <a:ext cx="0" cy="3144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5" idx="0"/>
            </p:cNvCxnSpPr>
            <p:nvPr/>
          </p:nvCxnSpPr>
          <p:spPr>
            <a:xfrm>
              <a:off x="4515968" y="1112113"/>
              <a:ext cx="1" cy="315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327442" y="1100617"/>
              <a:ext cx="0" cy="320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1031" name="Group 1030"/>
            <p:cNvGrpSpPr/>
            <p:nvPr/>
          </p:nvGrpSpPr>
          <p:grpSpPr>
            <a:xfrm>
              <a:off x="1913097" y="607654"/>
              <a:ext cx="1032581" cy="512861"/>
              <a:chOff x="1913097" y="553336"/>
              <a:chExt cx="1032581" cy="512861"/>
            </a:xfrm>
          </p:grpSpPr>
          <p:pic>
            <p:nvPicPr>
              <p:cNvPr id="130" name="Picture 12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2A08297-8302-7148-B599-4CDA0D2A1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401833" y="586547"/>
                <a:ext cx="543845" cy="4796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30" name="TextBox 1029"/>
              <p:cNvSpPr txBox="1"/>
              <p:nvPr/>
            </p:nvSpPr>
            <p:spPr>
              <a:xfrm>
                <a:off x="1913097" y="553336"/>
                <a:ext cx="5533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100" dirty="0"/>
                  <a:t>User</a:t>
                </a:r>
              </a:p>
              <a:p>
                <a:pPr algn="r"/>
                <a:r>
                  <a:rPr lang="en-US" sz="1100" dirty="0"/>
                  <a:t>Portal</a:t>
                </a: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3740967" y="615206"/>
              <a:ext cx="1032581" cy="512861"/>
              <a:chOff x="1913097" y="553336"/>
              <a:chExt cx="1032581" cy="512861"/>
            </a:xfrm>
          </p:grpSpPr>
          <p:pic>
            <p:nvPicPr>
              <p:cNvPr id="138" name="Picture 137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2A08297-8302-7148-B599-4CDA0D2A1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401833" y="586547"/>
                <a:ext cx="543845" cy="4796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39" name="TextBox 138"/>
              <p:cNvSpPr txBox="1"/>
              <p:nvPr/>
            </p:nvSpPr>
            <p:spPr>
              <a:xfrm>
                <a:off x="1913097" y="553336"/>
                <a:ext cx="5533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100" dirty="0"/>
                  <a:t>Ops</a:t>
                </a:r>
              </a:p>
              <a:p>
                <a:pPr algn="r"/>
                <a:r>
                  <a:rPr lang="en-US" sz="1100" dirty="0"/>
                  <a:t>Portal</a:t>
                </a:r>
              </a:p>
            </p:txBody>
          </p:sp>
        </p:grpSp>
        <p:sp>
          <p:nvSpPr>
            <p:cNvPr id="28" name="Snip and Round Single Corner Rectangle 27">
              <a:extLst>
                <a:ext uri="{FF2B5EF4-FFF2-40B4-BE49-F238E27FC236}">
                  <a16:creationId xmlns:a16="http://schemas.microsoft.com/office/drawing/2014/main" id="{1FEAFF3D-BBC7-A244-B72B-2A3031623541}"/>
                </a:ext>
              </a:extLst>
            </p:cNvPr>
            <p:cNvSpPr/>
            <p:nvPr/>
          </p:nvSpPr>
          <p:spPr>
            <a:xfrm>
              <a:off x="5780300" y="648417"/>
              <a:ext cx="1079403" cy="479650"/>
            </a:xfrm>
            <a:prstGeom prst="snipRoundRect">
              <a:avLst>
                <a:gd name="adj1" fmla="val 16667"/>
                <a:gd name="adj2" fmla="val 2873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Closed-Loop Control App</a:t>
              </a:r>
            </a:p>
          </p:txBody>
        </p:sp>
      </p:grp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2091569" y="3450566"/>
            <a:ext cx="1335855" cy="76564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Lifecycle</a:t>
            </a:r>
          </a:p>
          <a:p>
            <a:pPr algn="ctr" defTabSz="514355"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Management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904076" y="3450566"/>
            <a:ext cx="1335852" cy="76669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Monitoring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&amp; </a:t>
            </a:r>
            <a:r>
              <a:rPr lang="en-US" kern="0" dirty="0">
                <a:latin typeface="Calibri" charset="0"/>
                <a:ea typeface="Calibri" charset="0"/>
                <a:cs typeface="Calibri" charset="0"/>
                <a:sym typeface="Arial"/>
              </a:rPr>
              <a:t>Logging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5716579" y="3450566"/>
            <a:ext cx="1335852" cy="767752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kern="0" dirty="0">
                <a:latin typeface="Calibri" charset="0"/>
                <a:ea typeface="Calibri" charset="0"/>
                <a:cs typeface="Calibri" charset="0"/>
                <a:sym typeface="Arial"/>
              </a:rPr>
              <a:t>Resource Provisioning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6AA29E-658A-3F4B-BCB8-215E6D4FBBE2}"/>
              </a:ext>
            </a:extLst>
          </p:cNvPr>
          <p:cNvCxnSpPr>
            <a:cxnSpLocks/>
            <a:stCxn id="3" idx="2"/>
            <a:endCxn id="87" idx="0"/>
          </p:cNvCxnSpPr>
          <p:nvPr/>
        </p:nvCxnSpPr>
        <p:spPr>
          <a:xfrm flipH="1">
            <a:off x="2759497" y="2935481"/>
            <a:ext cx="1812504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577083-6E64-0D4B-8DC3-E86C7BA7085B}"/>
              </a:ext>
            </a:extLst>
          </p:cNvPr>
          <p:cNvCxnSpPr>
            <a:cxnSpLocks/>
            <a:stCxn id="3" idx="2"/>
            <a:endCxn id="89" idx="0"/>
          </p:cNvCxnSpPr>
          <p:nvPr/>
        </p:nvCxnSpPr>
        <p:spPr>
          <a:xfrm>
            <a:off x="4572001" y="2935481"/>
            <a:ext cx="1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8D2442-60F0-0A42-91B2-9B63F4779838}"/>
              </a:ext>
            </a:extLst>
          </p:cNvPr>
          <p:cNvCxnSpPr>
            <a:cxnSpLocks/>
            <a:stCxn id="3" idx="2"/>
            <a:endCxn id="54" idx="0"/>
          </p:cNvCxnSpPr>
          <p:nvPr/>
        </p:nvCxnSpPr>
        <p:spPr>
          <a:xfrm>
            <a:off x="4572001" y="2935481"/>
            <a:ext cx="1812504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688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015D97FF-D9A0-C84E-AC71-99EF576A8DA2}"/>
              </a:ext>
            </a:extLst>
          </p:cNvPr>
          <p:cNvSpPr/>
          <p:nvPr/>
        </p:nvSpPr>
        <p:spPr>
          <a:xfrm>
            <a:off x="4644430" y="1361783"/>
            <a:ext cx="2867748" cy="1713926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Monitoring</a:t>
            </a:r>
          </a:p>
          <a:p>
            <a:pPr algn="ctr"/>
            <a:r>
              <a:rPr lang="en-US" dirty="0"/>
              <a:t>and Logging</a:t>
            </a:r>
          </a:p>
        </p:txBody>
      </p:sp>
      <p:sp>
        <p:nvSpPr>
          <p:cNvPr id="68" name="Snip and Round Single Corner Rectangle 67">
            <a:extLst>
              <a:ext uri="{FF2B5EF4-FFF2-40B4-BE49-F238E27FC236}">
                <a16:creationId xmlns:a16="http://schemas.microsoft.com/office/drawing/2014/main" id="{CAED2D45-AA03-5447-BA0C-934E498D5D2F}"/>
              </a:ext>
            </a:extLst>
          </p:cNvPr>
          <p:cNvSpPr/>
          <p:nvPr/>
        </p:nvSpPr>
        <p:spPr>
          <a:xfrm>
            <a:off x="5692564" y="70845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1459243" y="1359671"/>
            <a:ext cx="2867748" cy="1716038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Control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96700" y="1421381"/>
            <a:ext cx="5205743" cy="389299"/>
          </a:xfrm>
          <a:prstGeom prst="round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Runtime Control API with RBAC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71700" y="1106943"/>
            <a:ext cx="0" cy="314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499571" y="1106231"/>
            <a:ext cx="1" cy="31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27442" y="1100617"/>
            <a:ext cx="0" cy="320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1869851" y="3785563"/>
            <a:ext cx="934795" cy="6512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2984078" y="3787151"/>
            <a:ext cx="934795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(UP)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5216339" y="3772626"/>
            <a:ext cx="981009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6374289" y="3781717"/>
            <a:ext cx="934795" cy="65332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Lifecycle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Mgmt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grpSp>
        <p:nvGrpSpPr>
          <p:cNvPr id="1031" name="Group 1030"/>
          <p:cNvGrpSpPr/>
          <p:nvPr/>
        </p:nvGrpSpPr>
        <p:grpSpPr>
          <a:xfrm>
            <a:off x="1913097" y="607654"/>
            <a:ext cx="1032581" cy="512861"/>
            <a:chOff x="1913097" y="553336"/>
            <a:chExt cx="1032581" cy="512861"/>
          </a:xfrm>
        </p:grpSpPr>
        <p:pic>
          <p:nvPicPr>
            <p:cNvPr id="130" name="Picture 129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30" name="TextBox 1029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User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740967" y="615206"/>
            <a:ext cx="1032581" cy="512861"/>
            <a:chOff x="1913097" y="553336"/>
            <a:chExt cx="1032581" cy="512861"/>
          </a:xfrm>
        </p:grpSpPr>
        <p:pic>
          <p:nvPicPr>
            <p:cNvPr id="138" name="Picture 137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TextBox 138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Ops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4104602" y="3781717"/>
            <a:ext cx="934796" cy="653326"/>
          </a:xfrm>
          <a:prstGeom prst="roundRect">
            <a:avLst>
              <a:gd name="adj" fmla="val 2252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F99149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8" name="Snip and Round Single Corner Rectangle 27">
            <a:extLst>
              <a:ext uri="{FF2B5EF4-FFF2-40B4-BE49-F238E27FC236}">
                <a16:creationId xmlns:a16="http://schemas.microsoft.com/office/drawing/2014/main" id="{1FEAFF3D-BBC7-A244-B72B-2A3031623541}"/>
              </a:ext>
            </a:extLst>
          </p:cNvPr>
          <p:cNvSpPr/>
          <p:nvPr/>
        </p:nvSpPr>
        <p:spPr>
          <a:xfrm>
            <a:off x="5780300" y="64841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Closed-Loop Control 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6AA29E-658A-3F4B-BCB8-215E6D4FBBE2}"/>
              </a:ext>
            </a:extLst>
          </p:cNvPr>
          <p:cNvCxnSpPr>
            <a:cxnSpLocks/>
            <a:stCxn id="3" idx="2"/>
            <a:endCxn id="87" idx="0"/>
          </p:cNvCxnSpPr>
          <p:nvPr/>
        </p:nvCxnSpPr>
        <p:spPr>
          <a:xfrm flipH="1">
            <a:off x="2337249" y="3075709"/>
            <a:ext cx="555868" cy="70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577083-6E64-0D4B-8DC3-E86C7BA7085B}"/>
              </a:ext>
            </a:extLst>
          </p:cNvPr>
          <p:cNvCxnSpPr>
            <a:cxnSpLocks/>
            <a:stCxn id="3" idx="2"/>
            <a:endCxn id="89" idx="0"/>
          </p:cNvCxnSpPr>
          <p:nvPr/>
        </p:nvCxnSpPr>
        <p:spPr>
          <a:xfrm>
            <a:off x="2893117" y="3075709"/>
            <a:ext cx="558359" cy="71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8D2442-60F0-0A42-91B2-9B63F4779838}"/>
              </a:ext>
            </a:extLst>
          </p:cNvPr>
          <p:cNvCxnSpPr>
            <a:cxnSpLocks/>
            <a:stCxn id="3" idx="2"/>
            <a:endCxn id="54" idx="0"/>
          </p:cNvCxnSpPr>
          <p:nvPr/>
        </p:nvCxnSpPr>
        <p:spPr>
          <a:xfrm>
            <a:off x="2893117" y="3075709"/>
            <a:ext cx="1678883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0272191-7B18-8244-AAFD-3FCF1A06E7C1}"/>
              </a:ext>
            </a:extLst>
          </p:cNvPr>
          <p:cNvCxnSpPr>
            <a:cxnSpLocks/>
            <a:stCxn id="3" idx="2"/>
            <a:endCxn id="92" idx="0"/>
          </p:cNvCxnSpPr>
          <p:nvPr/>
        </p:nvCxnSpPr>
        <p:spPr>
          <a:xfrm>
            <a:off x="2893117" y="3075709"/>
            <a:ext cx="2813727" cy="69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2267322-B89F-9346-B2AE-4C4678648655}"/>
              </a:ext>
            </a:extLst>
          </p:cNvPr>
          <p:cNvCxnSpPr>
            <a:cxnSpLocks/>
            <a:stCxn id="3" idx="2"/>
            <a:endCxn id="95" idx="0"/>
          </p:cNvCxnSpPr>
          <p:nvPr/>
        </p:nvCxnSpPr>
        <p:spPr>
          <a:xfrm>
            <a:off x="2893117" y="3075709"/>
            <a:ext cx="3948570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4E2EEE-CC07-694D-B192-F0044E734ABB}"/>
              </a:ext>
            </a:extLst>
          </p:cNvPr>
          <p:cNvCxnSpPr>
            <a:cxnSpLocks/>
            <a:stCxn id="87" idx="0"/>
            <a:endCxn id="50" idx="2"/>
          </p:cNvCxnSpPr>
          <p:nvPr/>
        </p:nvCxnSpPr>
        <p:spPr>
          <a:xfrm flipV="1">
            <a:off x="2337249" y="3075709"/>
            <a:ext cx="3741055" cy="70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2C83C1B-CF00-E946-ABF4-80D6BDBA255B}"/>
              </a:ext>
            </a:extLst>
          </p:cNvPr>
          <p:cNvCxnSpPr>
            <a:cxnSpLocks/>
            <a:stCxn id="89" idx="0"/>
            <a:endCxn id="50" idx="2"/>
          </p:cNvCxnSpPr>
          <p:nvPr/>
        </p:nvCxnSpPr>
        <p:spPr>
          <a:xfrm flipV="1">
            <a:off x="3451476" y="3075709"/>
            <a:ext cx="2626828" cy="71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1DBB96B-C9C1-0D42-A497-6F81A9E74EBD}"/>
              </a:ext>
            </a:extLst>
          </p:cNvPr>
          <p:cNvCxnSpPr>
            <a:cxnSpLocks/>
            <a:stCxn id="54" idx="0"/>
            <a:endCxn id="50" idx="2"/>
          </p:cNvCxnSpPr>
          <p:nvPr/>
        </p:nvCxnSpPr>
        <p:spPr>
          <a:xfrm flipV="1">
            <a:off x="4572000" y="3075709"/>
            <a:ext cx="1506304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34A013D-7515-674E-A0FF-7F6BB80F8481}"/>
              </a:ext>
            </a:extLst>
          </p:cNvPr>
          <p:cNvCxnSpPr>
            <a:cxnSpLocks/>
            <a:stCxn id="92" idx="0"/>
            <a:endCxn id="50" idx="2"/>
          </p:cNvCxnSpPr>
          <p:nvPr/>
        </p:nvCxnSpPr>
        <p:spPr>
          <a:xfrm flipV="1">
            <a:off x="5706844" y="3075709"/>
            <a:ext cx="371460" cy="69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86717D1-1B9F-5949-BB43-4B9094E60D0E}"/>
              </a:ext>
            </a:extLst>
          </p:cNvPr>
          <p:cNvCxnSpPr>
            <a:cxnSpLocks/>
            <a:stCxn id="95" idx="0"/>
            <a:endCxn id="50" idx="2"/>
          </p:cNvCxnSpPr>
          <p:nvPr/>
        </p:nvCxnSpPr>
        <p:spPr>
          <a:xfrm flipH="1" flipV="1">
            <a:off x="6078304" y="3075709"/>
            <a:ext cx="763383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980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A656C8B-7898-8749-BBD8-F89B7E902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966"/>
            <a:ext cx="9144000" cy="515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20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BFA9B6A-70A2-F142-8FDA-2928641450EA}"/>
              </a:ext>
            </a:extLst>
          </p:cNvPr>
          <p:cNvGrpSpPr/>
          <p:nvPr/>
        </p:nvGrpSpPr>
        <p:grpSpPr>
          <a:xfrm>
            <a:off x="4717819" y="2251153"/>
            <a:ext cx="2718615" cy="1711816"/>
            <a:chOff x="4680288" y="2251153"/>
            <a:chExt cx="2718615" cy="1711816"/>
          </a:xfrm>
        </p:grpSpPr>
        <p:sp>
          <p:nvSpPr>
            <p:cNvPr id="33" name="Cloud 32">
              <a:extLst>
                <a:ext uri="{FF2B5EF4-FFF2-40B4-BE49-F238E27FC236}">
                  <a16:creationId xmlns:a16="http://schemas.microsoft.com/office/drawing/2014/main" id="{C10B5BDE-F069-2145-AE9C-5EA48F3338B2}"/>
                </a:ext>
              </a:extLst>
            </p:cNvPr>
            <p:cNvSpPr/>
            <p:nvPr/>
          </p:nvSpPr>
          <p:spPr>
            <a:xfrm>
              <a:off x="4680288" y="3084872"/>
              <a:ext cx="2718615" cy="878097"/>
            </a:xfrm>
            <a:prstGeom prst="cloud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rgbClr val="6A99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alibri" charset="0"/>
                  <a:ea typeface="Calibri" charset="0"/>
                  <a:cs typeface="Calibri" charset="0"/>
                </a:rPr>
                <a:t>Physical Hardware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015D97FF-D9A0-C84E-AC71-99EF576A8DA2}"/>
                </a:ext>
              </a:extLst>
            </p:cNvPr>
            <p:cNvSpPr/>
            <p:nvPr/>
          </p:nvSpPr>
          <p:spPr>
            <a:xfrm>
              <a:off x="4680288" y="2251153"/>
              <a:ext cx="2718614" cy="1004048"/>
            </a:xfrm>
            <a:prstGeom prst="roundRect">
              <a:avLst>
                <a:gd name="adj" fmla="val 1109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Logical Structure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NetBox</a:t>
              </a:r>
              <a:r>
                <a:rPr lang="en-US" dirty="0"/>
                <a:t>)</a:t>
              </a:r>
            </a:p>
          </p:txBody>
        </p:sp>
      </p:grp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2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70394" y="1202401"/>
            <a:ext cx="0" cy="1048751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077126" y="1202401"/>
            <a:ext cx="0" cy="1048752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1180531"/>
            <a:ext cx="5925347" cy="74317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A708482-8C10-A942-B6E4-851F611D8E21}"/>
              </a:ext>
            </a:extLst>
          </p:cNvPr>
          <p:cNvSpPr/>
          <p:nvPr/>
        </p:nvSpPr>
        <p:spPr>
          <a:xfrm>
            <a:off x="4717819" y="2255093"/>
            <a:ext cx="2718614" cy="320597"/>
          </a:xfrm>
          <a:prstGeom prst="roundRect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</a:t>
            </a:r>
          </a:p>
        </p:txBody>
      </p:sp>
    </p:spTree>
    <p:extLst>
      <p:ext uri="{BB962C8B-B14F-4D97-AF65-F5344CB8AC3E}">
        <p14:creationId xmlns:p14="http://schemas.microsoft.com/office/powerpoint/2010/main" val="424764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loud 85"/>
          <p:cNvSpPr/>
          <p:nvPr/>
        </p:nvSpPr>
        <p:spPr>
          <a:xfrm>
            <a:off x="5318932" y="2155076"/>
            <a:ext cx="3041525" cy="2280946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27E44D4-9624-8143-9F28-C4E7CD52E924}"/>
              </a:ext>
            </a:extLst>
          </p:cNvPr>
          <p:cNvGrpSpPr/>
          <p:nvPr/>
        </p:nvGrpSpPr>
        <p:grpSpPr>
          <a:xfrm>
            <a:off x="606834" y="4291232"/>
            <a:ext cx="720182" cy="759031"/>
            <a:chOff x="1233756" y="3843548"/>
            <a:chExt cx="720182" cy="75903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5C3F2BF-7D14-724B-9327-63AA1F691B9B}"/>
                </a:ext>
              </a:extLst>
            </p:cNvPr>
            <p:cNvGrpSpPr/>
            <p:nvPr/>
          </p:nvGrpSpPr>
          <p:grpSpPr>
            <a:xfrm>
              <a:off x="1233756" y="3898789"/>
              <a:ext cx="720182" cy="703790"/>
              <a:chOff x="1115720" y="3673282"/>
              <a:chExt cx="720182" cy="703790"/>
            </a:xfrm>
          </p:grpSpPr>
          <p:pic>
            <p:nvPicPr>
              <p:cNvPr id="50" name="Picture 4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40BA51C-8646-D845-A299-1D2399EE7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15720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1" name="Picture 5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60DCD2F-7231-EF4C-8FEF-F40441A11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74348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2" name="Picture 5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0887835-E75B-F44B-910E-FB864BBE7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1283" y="3673282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A1894D-0960-2D42-9318-803894B4570D}"/>
                  </a:ext>
                </a:extLst>
              </p:cNvPr>
              <p:cNvSpPr txBox="1"/>
              <p:nvPr/>
            </p:nvSpPr>
            <p:spPr>
              <a:xfrm>
                <a:off x="1182872" y="4130851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78">
                  <a:defRPr/>
                </a:pPr>
                <a:r>
                  <a:rPr lang="en-US" sz="1000" dirty="0">
                    <a:solidFill>
                      <a:srgbClr val="D8D8D8">
                        <a:lumMod val="10000"/>
                      </a:srgbClr>
                    </a:solidFill>
                    <a:latin typeface="Calibri" panose="020F0502020204030204"/>
                  </a:rPr>
                  <a:t>Visitors</a:t>
                </a:r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726CEBD-A2E4-8248-A3BC-F27812DF9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628" y="3843548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7202AC1-85C6-B64E-B70E-54CF2EEA8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93847" y="3846637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8842B65-E0CD-E944-B0F1-027B5FC02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325268" y="3851792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4752DF-A1E8-DE48-9AD5-DB7DC5739486}"/>
              </a:ext>
            </a:extLst>
          </p:cNvPr>
          <p:cNvCxnSpPr/>
          <p:nvPr/>
        </p:nvCxnSpPr>
        <p:spPr>
          <a:xfrm flipH="1">
            <a:off x="5108403" y="767183"/>
            <a:ext cx="6858" cy="4211183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FBBCAB-EC7D-954F-9FF0-289AB25CDEA8}"/>
              </a:ext>
            </a:extLst>
          </p:cNvPr>
          <p:cNvCxnSpPr>
            <a:cxnSpLocks/>
            <a:stCxn id="86" idx="2"/>
          </p:cNvCxnSpPr>
          <p:nvPr/>
        </p:nvCxnSpPr>
        <p:spPr>
          <a:xfrm flipH="1" flipV="1">
            <a:off x="3388418" y="3289415"/>
            <a:ext cx="1939948" cy="6134"/>
          </a:xfrm>
          <a:prstGeom prst="line">
            <a:avLst/>
          </a:prstGeom>
          <a:ln w="3492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A38FD-C57B-944F-A311-D53A182A516A}"/>
              </a:ext>
            </a:extLst>
          </p:cNvPr>
          <p:cNvGrpSpPr/>
          <p:nvPr/>
        </p:nvGrpSpPr>
        <p:grpSpPr>
          <a:xfrm>
            <a:off x="510926" y="1491320"/>
            <a:ext cx="598543" cy="397652"/>
            <a:chOff x="1306702" y="800817"/>
            <a:chExt cx="587020" cy="4309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65AB26-EA3F-A444-9262-564CF106D735}"/>
                </a:ext>
              </a:extLst>
            </p:cNvPr>
            <p:cNvGrpSpPr/>
            <p:nvPr/>
          </p:nvGrpSpPr>
          <p:grpSpPr>
            <a:xfrm>
              <a:off x="1535033" y="800817"/>
              <a:ext cx="141085" cy="205871"/>
              <a:chOff x="1535033" y="800817"/>
              <a:chExt cx="141085" cy="205871"/>
            </a:xfrm>
          </p:grpSpPr>
          <p:pic>
            <p:nvPicPr>
              <p:cNvPr id="14" name="Picture 1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B7C5A4D-A95C-8943-BA9E-BD28C0A14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3488A2B-CD38-9048-8828-1613C67E2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458013-A4B5-E44A-9514-43CEA9DE03B9}"/>
                </a:ext>
              </a:extLst>
            </p:cNvPr>
            <p:cNvGrpSpPr/>
            <p:nvPr/>
          </p:nvGrpSpPr>
          <p:grpSpPr>
            <a:xfrm>
              <a:off x="1702052" y="802340"/>
              <a:ext cx="141085" cy="205871"/>
              <a:chOff x="1535033" y="800817"/>
              <a:chExt cx="141085" cy="205871"/>
            </a:xfrm>
          </p:grpSpPr>
          <p:pic>
            <p:nvPicPr>
              <p:cNvPr id="12" name="Picture 1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BB41091-14ED-5745-ABDA-7E1D4A66F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57F79B9-8A39-CC4F-9507-F8764D653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6609E32-F14E-6D44-8C15-D83A73AB4389}"/>
                </a:ext>
              </a:extLst>
            </p:cNvPr>
            <p:cNvGrpSpPr/>
            <p:nvPr/>
          </p:nvGrpSpPr>
          <p:grpSpPr>
            <a:xfrm>
              <a:off x="1368014" y="800817"/>
              <a:ext cx="141085" cy="205871"/>
              <a:chOff x="1535033" y="800817"/>
              <a:chExt cx="141085" cy="205871"/>
            </a:xfrm>
          </p:grpSpPr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896C6FB-27B0-5041-837F-B164AFFE9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C6776E4-F732-C746-BE32-7C772787B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0103C0-1423-9544-A6C4-6AE82B7225AD}"/>
                </a:ext>
              </a:extLst>
            </p:cNvPr>
            <p:cNvSpPr txBox="1"/>
            <p:nvPr/>
          </p:nvSpPr>
          <p:spPr>
            <a:xfrm>
              <a:off x="1306702" y="985576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Sensors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5E5144-93CE-7948-852F-E31BD466D1AE}"/>
              </a:ext>
            </a:extLst>
          </p:cNvPr>
          <p:cNvGrpSpPr/>
          <p:nvPr/>
        </p:nvGrpSpPr>
        <p:grpSpPr>
          <a:xfrm>
            <a:off x="396514" y="2027811"/>
            <a:ext cx="827370" cy="647587"/>
            <a:chOff x="1231054" y="1176845"/>
            <a:chExt cx="811441" cy="7018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56629-EBB6-6742-81E8-6285B500B1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00212" y="1176845"/>
              <a:ext cx="164592" cy="422531"/>
              <a:chOff x="1307616" y="595512"/>
              <a:chExt cx="226466" cy="58137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734C676-8977-DB43-951D-2B00FF60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62031382-F27F-E84D-B5F7-42FE0FEB9C6A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A11BDA9-79C1-7C41-9F74-D16FB5C5F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CC6AD25-B5CC-A944-9656-139774981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348" y="1192171"/>
              <a:ext cx="164592" cy="422531"/>
              <a:chOff x="1307616" y="595512"/>
              <a:chExt cx="226466" cy="58137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D1ABF2F-C871-4144-84ED-47545D672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1" name="Line">
                <a:extLst>
                  <a:ext uri="{FF2B5EF4-FFF2-40B4-BE49-F238E27FC236}">
                    <a16:creationId xmlns:a16="http://schemas.microsoft.com/office/drawing/2014/main" id="{FCA5FA74-8A7B-2B44-9559-D8600B224C52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229010C1-6A50-4D4B-B68B-9B4889EF4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3A3AF7-5E64-1648-BD83-476597831862}"/>
                </a:ext>
              </a:extLst>
            </p:cNvPr>
            <p:cNvSpPr txBox="1"/>
            <p:nvPr/>
          </p:nvSpPr>
          <p:spPr>
            <a:xfrm>
              <a:off x="1231054" y="1632486"/>
              <a:ext cx="8114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Surveillance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06204D-8071-7B4E-8F5C-4F23F3520C50}"/>
              </a:ext>
            </a:extLst>
          </p:cNvPr>
          <p:cNvGrpSpPr/>
          <p:nvPr/>
        </p:nvGrpSpPr>
        <p:grpSpPr>
          <a:xfrm>
            <a:off x="263769" y="724999"/>
            <a:ext cx="1092858" cy="627482"/>
            <a:chOff x="1065925" y="1752050"/>
            <a:chExt cx="1071818" cy="68007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15C7CBB-45B9-0C47-B157-2E8CFE7D4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EFCA643-2048-3941-B38D-8CCA3EDD6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06B8321-AE2F-4F4F-9D71-A1A9B45BC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6C042AA-1726-EE4E-BD90-A973CF91A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3A19AFC-9A9D-294B-88C7-45D202AEB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5CB88D5-1217-4748-8A14-9B47CCAD7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1890A2-67B2-9F4C-8E3C-3CFFF1CF5129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F12374-46A0-BA4B-9869-FF9FD2BBAC0B}"/>
              </a:ext>
            </a:extLst>
          </p:cNvPr>
          <p:cNvGrpSpPr/>
          <p:nvPr/>
        </p:nvGrpSpPr>
        <p:grpSpPr>
          <a:xfrm>
            <a:off x="409589" y="2814236"/>
            <a:ext cx="801218" cy="604261"/>
            <a:chOff x="1191640" y="2352834"/>
            <a:chExt cx="785794" cy="65490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3D1860B-6319-0A4A-9BD8-6E88F9BB2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CB112E-948B-6645-8610-31EB53690D92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7A2C4E-D5B1-0449-B134-8E9CA893EEA4}"/>
              </a:ext>
            </a:extLst>
          </p:cNvPr>
          <p:cNvGrpSpPr/>
          <p:nvPr/>
        </p:nvGrpSpPr>
        <p:grpSpPr>
          <a:xfrm>
            <a:off x="321052" y="3557335"/>
            <a:ext cx="978292" cy="648192"/>
            <a:chOff x="979439" y="2939854"/>
            <a:chExt cx="959458" cy="70251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5519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02154C5A-BEA3-FF46-9B5A-8B500C4D1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439" y="2969373"/>
              <a:ext cx="407915" cy="407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56E2616-FAED-8748-9154-0577F4865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87210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6BE93FF-8488-DA45-A66D-BB63C8A9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282897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D93FCE7-E01F-224D-977C-222C4B5E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81016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943" y="2939854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1B4640-244E-CD44-BED6-AC547D353D23}"/>
                </a:ext>
              </a:extLst>
            </p:cNvPr>
            <p:cNvSpPr txBox="1"/>
            <p:nvPr/>
          </p:nvSpPr>
          <p:spPr>
            <a:xfrm>
              <a:off x="1095143" y="3396151"/>
              <a:ext cx="7489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Employees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C4D0557-2A37-324B-9142-4B8CDBE108AA}"/>
              </a:ext>
            </a:extLst>
          </p:cNvPr>
          <p:cNvGrpSpPr/>
          <p:nvPr/>
        </p:nvGrpSpPr>
        <p:grpSpPr>
          <a:xfrm>
            <a:off x="1958910" y="839321"/>
            <a:ext cx="2314216" cy="4121745"/>
            <a:chOff x="2505036" y="430424"/>
            <a:chExt cx="2269662" cy="4467194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20AF0CE-B7D9-4D45-BA23-2F96E925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6" y="430424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6F1618D-E9F9-954B-AED0-C8DFF26F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214077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7" name="Picture 56" descr="A close up of a logo&#10;&#10;Description automatically generated">
              <a:extLst>
                <a:ext uri="{FF2B5EF4-FFF2-40B4-BE49-F238E27FC236}">
                  <a16:creationId xmlns:a16="http://schemas.microsoft.com/office/drawing/2014/main" id="{C2A49581-5BC8-7B41-A4A5-B05882210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86921" y="2140107"/>
              <a:ext cx="88777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385112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A67A47-BEE0-7C4F-81FF-58EBADA43B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5008" y="1305955"/>
              <a:ext cx="1284457" cy="178516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04DF31D-8F72-E046-AE35-8DDCEB571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4"/>
              <a:ext cx="1307606" cy="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B760223-512D-8D4D-B28D-F6DA71C58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5"/>
              <a:ext cx="1274810" cy="1683393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285951A-83CE-2A40-AFC8-7857E3F93583}"/>
              </a:ext>
            </a:extLst>
          </p:cNvPr>
          <p:cNvSpPr/>
          <p:nvPr/>
        </p:nvSpPr>
        <p:spPr>
          <a:xfrm>
            <a:off x="3348367" y="2217596"/>
            <a:ext cx="279705" cy="2531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52E224B-5000-E945-AEDB-3DA387AC44EA}"/>
              </a:ext>
            </a:extLst>
          </p:cNvPr>
          <p:cNvSpPr/>
          <p:nvPr/>
        </p:nvSpPr>
        <p:spPr>
          <a:xfrm>
            <a:off x="3990894" y="2223578"/>
            <a:ext cx="279705" cy="253107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799383" y="2753506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106D14-BC62-B046-838D-F8529A54FFE3}"/>
              </a:ext>
            </a:extLst>
          </p:cNvPr>
          <p:cNvSpPr txBox="1"/>
          <p:nvPr/>
        </p:nvSpPr>
        <p:spPr>
          <a:xfrm>
            <a:off x="1430963" y="1617194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D3398AB-A280-F747-8023-E7E093386634}"/>
              </a:ext>
            </a:extLst>
          </p:cNvPr>
          <p:cNvSpPr txBox="1"/>
          <p:nvPr/>
        </p:nvSpPr>
        <p:spPr>
          <a:xfrm>
            <a:off x="1429364" y="3162409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1E1377-6ACB-B243-B260-72ED33072BE8}"/>
              </a:ext>
            </a:extLst>
          </p:cNvPr>
          <p:cNvSpPr txBox="1"/>
          <p:nvPr/>
        </p:nvSpPr>
        <p:spPr>
          <a:xfrm>
            <a:off x="1418501" y="4751185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43281" y="3377387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Cloud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98B89D-A22D-9749-B48C-85F34DFD91D4}"/>
              </a:ext>
            </a:extLst>
          </p:cNvPr>
          <p:cNvSpPr txBox="1"/>
          <p:nvPr/>
        </p:nvSpPr>
        <p:spPr>
          <a:xfrm>
            <a:off x="2801398" y="2225088"/>
            <a:ext cx="5870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SD-RAN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70231D-F9D3-2144-8E65-CAC73227FACD}"/>
              </a:ext>
            </a:extLst>
          </p:cNvPr>
          <p:cNvSpPr txBox="1"/>
          <p:nvPr/>
        </p:nvSpPr>
        <p:spPr>
          <a:xfrm>
            <a:off x="4230751" y="2164390"/>
            <a:ext cx="81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</a:t>
            </a:r>
          </a:p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(User Plane)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5D73D0-83F5-1048-9C3E-73ABD819F110}"/>
              </a:ext>
            </a:extLst>
          </p:cNvPr>
          <p:cNvSpPr txBox="1"/>
          <p:nvPr/>
        </p:nvSpPr>
        <p:spPr>
          <a:xfrm>
            <a:off x="4233811" y="2923319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Apps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4B275A6-6B7B-314D-8816-F0F825D8E364}"/>
              </a:ext>
            </a:extLst>
          </p:cNvPr>
          <p:cNvSpPr/>
          <p:nvPr/>
        </p:nvSpPr>
        <p:spPr>
          <a:xfrm>
            <a:off x="6089822" y="2818537"/>
            <a:ext cx="279705" cy="2531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1769879-F657-4447-BC4B-0F6DF7196C8A}"/>
              </a:ext>
            </a:extLst>
          </p:cNvPr>
          <p:cNvSpPr/>
          <p:nvPr/>
        </p:nvSpPr>
        <p:spPr>
          <a:xfrm>
            <a:off x="6747539" y="3356958"/>
            <a:ext cx="279705" cy="253107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32EEF1-D70B-A04A-A211-ED41578A760B}"/>
              </a:ext>
            </a:extLst>
          </p:cNvPr>
          <p:cNvSpPr txBox="1"/>
          <p:nvPr/>
        </p:nvSpPr>
        <p:spPr>
          <a:xfrm>
            <a:off x="5772152" y="3038115"/>
            <a:ext cx="902554" cy="511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Control and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Management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Platform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B4098C-B1C0-E04C-B0F5-5504F7A985E8}"/>
              </a:ext>
            </a:extLst>
          </p:cNvPr>
          <p:cNvSpPr txBox="1"/>
          <p:nvPr/>
        </p:nvSpPr>
        <p:spPr>
          <a:xfrm>
            <a:off x="6403613" y="3606451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 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(Control Plane)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203CD6-3EFF-A64C-9000-2DC5188D1F88}"/>
              </a:ext>
            </a:extLst>
          </p:cNvPr>
          <p:cNvSpPr txBox="1"/>
          <p:nvPr/>
        </p:nvSpPr>
        <p:spPr>
          <a:xfrm>
            <a:off x="6250430" y="4417755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Cloud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140416" y="2713273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0C5C0E3-D912-7041-B5B3-6D5D8BC711D8}"/>
              </a:ext>
            </a:extLst>
          </p:cNvPr>
          <p:cNvSpPr txBox="1"/>
          <p:nvPr/>
        </p:nvSpPr>
        <p:spPr>
          <a:xfrm>
            <a:off x="6932621" y="2488419"/>
            <a:ext cx="905824" cy="22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Apps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904648" y="2858771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4009913" y="2964036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245681" y="2818538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350946" y="2923803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03792" y="724999"/>
            <a:ext cx="934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On-Prem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6347509" y="724999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Off-Prem</a:t>
            </a:r>
          </a:p>
        </p:txBody>
      </p:sp>
    </p:spTree>
    <p:extLst>
      <p:ext uri="{BB962C8B-B14F-4D97-AF65-F5344CB8AC3E}">
        <p14:creationId xmlns:p14="http://schemas.microsoft.com/office/powerpoint/2010/main" val="226417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59;p25">
            <a:extLst>
              <a:ext uri="{FF2B5EF4-FFF2-40B4-BE49-F238E27FC236}">
                <a16:creationId xmlns:a16="http://schemas.microsoft.com/office/drawing/2014/main" id="{01E32B21-1E0F-4742-BE17-55A36EEED575}"/>
              </a:ext>
            </a:extLst>
          </p:cNvPr>
          <p:cNvSpPr/>
          <p:nvPr/>
        </p:nvSpPr>
        <p:spPr>
          <a:xfrm>
            <a:off x="1344705" y="847082"/>
            <a:ext cx="840023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Inventory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NetBox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85;p15">
            <a:extLst>
              <a:ext uri="{FF2B5EF4-FFF2-40B4-BE49-F238E27FC236}">
                <a16:creationId xmlns:a16="http://schemas.microsoft.com/office/drawing/2014/main" id="{A466BB67-9992-3540-89D2-CC87E555570D}"/>
              </a:ext>
            </a:extLst>
          </p:cNvPr>
          <p:cNvSpPr/>
          <p:nvPr/>
        </p:nvSpPr>
        <p:spPr>
          <a:xfrm>
            <a:off x="3071527" y="949945"/>
            <a:ext cx="1332937" cy="56173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>
            <a:solidFill>
              <a:srgbClr val="C2D6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edgeconfig.py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C5E116-4752-6C4D-8733-065BE0679275}"/>
              </a:ext>
            </a:extLst>
          </p:cNvPr>
          <p:cNvCxnSpPr>
            <a:cxnSpLocks/>
            <a:stCxn id="10" idx="4"/>
            <a:endCxn id="12" idx="1"/>
          </p:cNvCxnSpPr>
          <p:nvPr/>
        </p:nvCxnSpPr>
        <p:spPr>
          <a:xfrm>
            <a:off x="2184728" y="1224783"/>
            <a:ext cx="886799" cy="6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nip Single Corner Rectangle 14">
            <a:extLst>
              <a:ext uri="{FF2B5EF4-FFF2-40B4-BE49-F238E27FC236}">
                <a16:creationId xmlns:a16="http://schemas.microsoft.com/office/drawing/2014/main" id="{69CF54C0-104C-C248-826B-D765C1669EED}"/>
              </a:ext>
            </a:extLst>
          </p:cNvPr>
          <p:cNvSpPr/>
          <p:nvPr/>
        </p:nvSpPr>
        <p:spPr>
          <a:xfrm>
            <a:off x="3319741" y="2017057"/>
            <a:ext cx="842683" cy="720137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1" name="Google Shape;85;p15">
            <a:extLst>
              <a:ext uri="{FF2B5EF4-FFF2-40B4-BE49-F238E27FC236}">
                <a16:creationId xmlns:a16="http://schemas.microsoft.com/office/drawing/2014/main" id="{0896F094-5843-9948-AD8C-13F52222D39B}"/>
              </a:ext>
            </a:extLst>
          </p:cNvPr>
          <p:cNvSpPr/>
          <p:nvPr/>
        </p:nvSpPr>
        <p:spPr>
          <a:xfrm>
            <a:off x="5313929" y="1925778"/>
            <a:ext cx="1336651" cy="902694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>
            <a:solidFill>
              <a:srgbClr val="C2D6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Ansible Roles &amp; Playbooks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(e.g.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Netplan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31E2F9-B0F2-194B-AD53-B14687B8AF7B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>
            <a:off x="3737996" y="1511676"/>
            <a:ext cx="3087" cy="5053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2FFD05-088E-294A-A818-1FA697E240B5}"/>
              </a:ext>
            </a:extLst>
          </p:cNvPr>
          <p:cNvCxnSpPr>
            <a:cxnSpLocks/>
            <a:stCxn id="15" idx="0"/>
            <a:endCxn id="21" idx="1"/>
          </p:cNvCxnSpPr>
          <p:nvPr/>
        </p:nvCxnSpPr>
        <p:spPr>
          <a:xfrm flipV="1">
            <a:off x="4162424" y="2377125"/>
            <a:ext cx="11515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nip Single Corner Rectangle 26">
            <a:extLst>
              <a:ext uri="{FF2B5EF4-FFF2-40B4-BE49-F238E27FC236}">
                <a16:creationId xmlns:a16="http://schemas.microsoft.com/office/drawing/2014/main" id="{B38ACCD3-CA68-4F49-9041-78E57639BCC6}"/>
              </a:ext>
            </a:extLst>
          </p:cNvPr>
          <p:cNvSpPr/>
          <p:nvPr/>
        </p:nvSpPr>
        <p:spPr>
          <a:xfrm>
            <a:off x="3400421" y="2097738"/>
            <a:ext cx="842683" cy="720138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8" name="Snip Single Corner Rectangle 27">
            <a:extLst>
              <a:ext uri="{FF2B5EF4-FFF2-40B4-BE49-F238E27FC236}">
                <a16:creationId xmlns:a16="http://schemas.microsoft.com/office/drawing/2014/main" id="{8B23EFAD-A929-9548-98CE-EF728D21452A}"/>
              </a:ext>
            </a:extLst>
          </p:cNvPr>
          <p:cNvSpPr/>
          <p:nvPr/>
        </p:nvSpPr>
        <p:spPr>
          <a:xfrm>
            <a:off x="3481101" y="2178417"/>
            <a:ext cx="842683" cy="729101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9" name="Snip Single Corner Rectangle 28">
            <a:extLst>
              <a:ext uri="{FF2B5EF4-FFF2-40B4-BE49-F238E27FC236}">
                <a16:creationId xmlns:a16="http://schemas.microsoft.com/office/drawing/2014/main" id="{72A33099-6D44-E248-9892-8DEE0F5F6C1B}"/>
              </a:ext>
            </a:extLst>
          </p:cNvPr>
          <p:cNvSpPr/>
          <p:nvPr/>
        </p:nvSpPr>
        <p:spPr>
          <a:xfrm>
            <a:off x="3567680" y="2268062"/>
            <a:ext cx="842683" cy="729101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YAML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77BFF92-C09B-E447-8D07-550CF87DF366}"/>
              </a:ext>
            </a:extLst>
          </p:cNvPr>
          <p:cNvSpPr/>
          <p:nvPr/>
        </p:nvSpPr>
        <p:spPr>
          <a:xfrm>
            <a:off x="4252059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Mgmt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1BF1FFE-A6E9-414F-9027-95907A285E6F}"/>
              </a:ext>
            </a:extLst>
          </p:cNvPr>
          <p:cNvSpPr/>
          <p:nvPr/>
        </p:nvSpPr>
        <p:spPr>
          <a:xfrm>
            <a:off x="5476520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DCB630E-D2C8-174B-B80D-64A4D74C81E4}"/>
              </a:ext>
            </a:extLst>
          </p:cNvPr>
          <p:cNvSpPr/>
          <p:nvPr/>
        </p:nvSpPr>
        <p:spPr>
          <a:xfrm>
            <a:off x="6697540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Fabric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Switches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677033-2A28-F74B-9398-E29BE6F80C3A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4757794" y="2828472"/>
            <a:ext cx="1224461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5F5E3C-CF1D-3B40-AE94-8EFA1F3303B0}"/>
              </a:ext>
            </a:extLst>
          </p:cNvPr>
          <p:cNvCxnSpPr>
            <a:cxnSpLocks/>
            <a:stCxn id="21" idx="2"/>
            <a:endCxn id="32" idx="0"/>
          </p:cNvCxnSpPr>
          <p:nvPr/>
        </p:nvCxnSpPr>
        <p:spPr>
          <a:xfrm>
            <a:off x="5982255" y="2828472"/>
            <a:ext cx="0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08B1146-F75C-D940-B21C-9BE2DF458910}"/>
              </a:ext>
            </a:extLst>
          </p:cNvPr>
          <p:cNvCxnSpPr>
            <a:cxnSpLocks/>
            <a:stCxn id="21" idx="2"/>
            <a:endCxn id="34" idx="0"/>
          </p:cNvCxnSpPr>
          <p:nvPr/>
        </p:nvCxnSpPr>
        <p:spPr>
          <a:xfrm>
            <a:off x="5982255" y="2828472"/>
            <a:ext cx="1221020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650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loud 32">
            <a:extLst>
              <a:ext uri="{FF2B5EF4-FFF2-40B4-BE49-F238E27FC236}">
                <a16:creationId xmlns:a16="http://schemas.microsoft.com/office/drawing/2014/main" id="{C10B5BDE-F069-2145-AE9C-5EA48F3338B2}"/>
              </a:ext>
            </a:extLst>
          </p:cNvPr>
          <p:cNvSpPr/>
          <p:nvPr/>
        </p:nvSpPr>
        <p:spPr>
          <a:xfrm>
            <a:off x="4984189" y="3190418"/>
            <a:ext cx="1285299" cy="743178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2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(GCP)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70394" y="1202401"/>
            <a:ext cx="0" cy="1048751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390892" y="1202401"/>
            <a:ext cx="7279" cy="1046552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1174611"/>
            <a:ext cx="6305185" cy="74909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0196CB82-9D30-3D41-BE31-1CFF0C29B4FA}"/>
              </a:ext>
            </a:extLst>
          </p:cNvPr>
          <p:cNvSpPr/>
          <p:nvPr/>
        </p:nvSpPr>
        <p:spPr>
          <a:xfrm>
            <a:off x="6456964" y="3221796"/>
            <a:ext cx="1285299" cy="680423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8A701-37EE-004E-9828-51F6E489F362}"/>
              </a:ext>
            </a:extLst>
          </p:cNvPr>
          <p:cNvSpPr txBox="1"/>
          <p:nvPr/>
        </p:nvSpPr>
        <p:spPr>
          <a:xfrm>
            <a:off x="6199599" y="342350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8B46C13-816E-A043-BC52-11246630F961}"/>
              </a:ext>
            </a:extLst>
          </p:cNvPr>
          <p:cNvSpPr/>
          <p:nvPr/>
        </p:nvSpPr>
        <p:spPr>
          <a:xfrm>
            <a:off x="4980071" y="2248953"/>
            <a:ext cx="2836199" cy="322796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(Rancher)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40721E-DFE6-F147-8A24-FA0A70BB758A}"/>
              </a:ext>
            </a:extLst>
          </p:cNvPr>
          <p:cNvCxnSpPr>
            <a:cxnSpLocks/>
            <a:stCxn id="12" idx="2"/>
            <a:endCxn id="33" idx="3"/>
          </p:cNvCxnSpPr>
          <p:nvPr/>
        </p:nvCxnSpPr>
        <p:spPr>
          <a:xfrm flipH="1">
            <a:off x="5626839" y="2571749"/>
            <a:ext cx="771332" cy="66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55FA72-A818-3840-9AD4-1FD6E3BDBD46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>
            <a:off x="6398171" y="2571749"/>
            <a:ext cx="701443" cy="68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973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loud 32">
            <a:extLst>
              <a:ext uri="{FF2B5EF4-FFF2-40B4-BE49-F238E27FC236}">
                <a16:creationId xmlns:a16="http://schemas.microsoft.com/office/drawing/2014/main" id="{C10B5BDE-F069-2145-AE9C-5EA48F3338B2}"/>
              </a:ext>
            </a:extLst>
          </p:cNvPr>
          <p:cNvSpPr/>
          <p:nvPr/>
        </p:nvSpPr>
        <p:spPr>
          <a:xfrm>
            <a:off x="4984189" y="3216302"/>
            <a:ext cx="1285299" cy="743178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2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(GCP)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870394" y="1342398"/>
            <a:ext cx="0" cy="908754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6339378" y="1351128"/>
            <a:ext cx="1" cy="897825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593299"/>
            <a:ext cx="2718615" cy="74909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0196CB82-9D30-3D41-BE31-1CFF0C29B4FA}"/>
              </a:ext>
            </a:extLst>
          </p:cNvPr>
          <p:cNvSpPr/>
          <p:nvPr/>
        </p:nvSpPr>
        <p:spPr>
          <a:xfrm>
            <a:off x="6413387" y="3216302"/>
            <a:ext cx="1285299" cy="680423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8A701-37EE-004E-9828-51F6E489F362}"/>
              </a:ext>
            </a:extLst>
          </p:cNvPr>
          <p:cNvSpPr txBox="1"/>
          <p:nvPr/>
        </p:nvSpPr>
        <p:spPr>
          <a:xfrm>
            <a:off x="6172161" y="355651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8B46C13-816E-A043-BC52-11246630F961}"/>
              </a:ext>
            </a:extLst>
          </p:cNvPr>
          <p:cNvSpPr/>
          <p:nvPr/>
        </p:nvSpPr>
        <p:spPr>
          <a:xfrm>
            <a:off x="4980071" y="2248953"/>
            <a:ext cx="2718615" cy="322796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(Rancher)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40721E-DFE6-F147-8A24-FA0A70BB758A}"/>
              </a:ext>
            </a:extLst>
          </p:cNvPr>
          <p:cNvCxnSpPr>
            <a:cxnSpLocks/>
            <a:stCxn id="12" idx="2"/>
            <a:endCxn id="33" idx="3"/>
          </p:cNvCxnSpPr>
          <p:nvPr/>
        </p:nvCxnSpPr>
        <p:spPr>
          <a:xfrm flipH="1">
            <a:off x="5626839" y="2571749"/>
            <a:ext cx="712540" cy="687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55FA72-A818-3840-9AD4-1FD6E3BDBD46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>
            <a:off x="6339379" y="2571749"/>
            <a:ext cx="716658" cy="68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1313726-35AE-B447-8655-E690FF97C67E}"/>
              </a:ext>
            </a:extLst>
          </p:cNvPr>
          <p:cNvSpPr/>
          <p:nvPr/>
        </p:nvSpPr>
        <p:spPr>
          <a:xfrm>
            <a:off x="4980070" y="602029"/>
            <a:ext cx="2718615" cy="74909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Configuration-as-Code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(Fleet)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62A118-6593-794E-A54C-FA618FF6047C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 flipH="1">
            <a:off x="2870394" y="1351128"/>
            <a:ext cx="3468984" cy="900024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30D76F-925D-234F-AE0F-581EF0D2CDEA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2870394" y="1342398"/>
            <a:ext cx="3468985" cy="906555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257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611;p62">
            <a:extLst>
              <a:ext uri="{FF2B5EF4-FFF2-40B4-BE49-F238E27FC236}">
                <a16:creationId xmlns:a16="http://schemas.microsoft.com/office/drawing/2014/main" id="{521C4825-0E9D-B74F-986C-9EA370FC7FF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11213" y="2126297"/>
            <a:ext cx="794100" cy="7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12;p62">
            <a:extLst>
              <a:ext uri="{FF2B5EF4-FFF2-40B4-BE49-F238E27FC236}">
                <a16:creationId xmlns:a16="http://schemas.microsoft.com/office/drawing/2014/main" id="{A1E2890A-C21A-5C4C-B02C-6199E5DB0C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575" y="2139186"/>
            <a:ext cx="1476302" cy="76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13;p62">
            <a:extLst>
              <a:ext uri="{FF2B5EF4-FFF2-40B4-BE49-F238E27FC236}">
                <a16:creationId xmlns:a16="http://schemas.microsoft.com/office/drawing/2014/main" id="{CCC1E209-D307-B144-A3BD-01AD2E3D596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0413" y="2160085"/>
            <a:ext cx="794098" cy="726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614;p62">
            <a:extLst>
              <a:ext uri="{FF2B5EF4-FFF2-40B4-BE49-F238E27FC236}">
                <a16:creationId xmlns:a16="http://schemas.microsoft.com/office/drawing/2014/main" id="{95C76043-290B-BC4F-9A7F-5165D5717B40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3293612" y="1522218"/>
            <a:ext cx="617601" cy="1001129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" name="Google Shape;615;p62">
            <a:extLst>
              <a:ext uri="{FF2B5EF4-FFF2-40B4-BE49-F238E27FC236}">
                <a16:creationId xmlns:a16="http://schemas.microsoft.com/office/drawing/2014/main" id="{471B413F-F32F-BA4C-80C7-C135F57C0438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3293612" y="2523347"/>
            <a:ext cx="617601" cy="17417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" name="Google Shape;616;p62">
            <a:extLst>
              <a:ext uri="{FF2B5EF4-FFF2-40B4-BE49-F238E27FC236}">
                <a16:creationId xmlns:a16="http://schemas.microsoft.com/office/drawing/2014/main" id="{71725605-5B89-964D-BE98-28DCF11C4720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293612" y="2523347"/>
            <a:ext cx="617601" cy="1075853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5" name="Google Shape;617;p62">
            <a:extLst>
              <a:ext uri="{FF2B5EF4-FFF2-40B4-BE49-F238E27FC236}">
                <a16:creationId xmlns:a16="http://schemas.microsoft.com/office/drawing/2014/main" id="{78B78BB1-071C-F84F-BD75-676175AD6225}"/>
              </a:ext>
            </a:extLst>
          </p:cNvPr>
          <p:cNvCxnSpPr>
            <a:cxnSpLocks/>
          </p:cNvCxnSpPr>
          <p:nvPr/>
        </p:nvCxnSpPr>
        <p:spPr>
          <a:xfrm>
            <a:off x="4705313" y="2523347"/>
            <a:ext cx="320108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" name="Google Shape;618;p62">
            <a:extLst>
              <a:ext uri="{FF2B5EF4-FFF2-40B4-BE49-F238E27FC236}">
                <a16:creationId xmlns:a16="http://schemas.microsoft.com/office/drawing/2014/main" id="{41DD5904-F770-0344-816F-126B18F94EE8}"/>
              </a:ext>
            </a:extLst>
          </p:cNvPr>
          <p:cNvCxnSpPr>
            <a:cxnSpLocks/>
          </p:cNvCxnSpPr>
          <p:nvPr/>
        </p:nvCxnSpPr>
        <p:spPr>
          <a:xfrm>
            <a:off x="6110788" y="2523347"/>
            <a:ext cx="3123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A0640F1-3F65-3E43-9392-12950FCA5264}"/>
              </a:ext>
            </a:extLst>
          </p:cNvPr>
          <p:cNvSpPr/>
          <p:nvPr/>
        </p:nvSpPr>
        <p:spPr>
          <a:xfrm>
            <a:off x="1913917" y="2235397"/>
            <a:ext cx="934795" cy="6512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pic>
        <p:nvPicPr>
          <p:cNvPr id="6" name="Google Shape;608;p62">
            <a:extLst>
              <a:ext uri="{FF2B5EF4-FFF2-40B4-BE49-F238E27FC236}">
                <a16:creationId xmlns:a16="http://schemas.microsoft.com/office/drawing/2014/main" id="{23F75398-455A-F848-A0FC-ABCF143EE29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2212" y="2314351"/>
            <a:ext cx="621400" cy="4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6C215D6-6684-3F45-BB71-F58FCD63FB1A}"/>
              </a:ext>
            </a:extLst>
          </p:cNvPr>
          <p:cNvSpPr/>
          <p:nvPr/>
        </p:nvSpPr>
        <p:spPr>
          <a:xfrm>
            <a:off x="1913916" y="1174849"/>
            <a:ext cx="934796" cy="653326"/>
          </a:xfrm>
          <a:prstGeom prst="roundRect">
            <a:avLst>
              <a:gd name="adj" fmla="val 2252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F99149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58DBAF7-60E1-8F4A-B3DC-6A01B7B77C90}"/>
              </a:ext>
            </a:extLst>
          </p:cNvPr>
          <p:cNvSpPr/>
          <p:nvPr/>
        </p:nvSpPr>
        <p:spPr>
          <a:xfrm>
            <a:off x="1913916" y="3293833"/>
            <a:ext cx="934795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</p:txBody>
      </p:sp>
      <p:pic>
        <p:nvPicPr>
          <p:cNvPr id="4" name="Google Shape;606;p62">
            <a:extLst>
              <a:ext uri="{FF2B5EF4-FFF2-40B4-BE49-F238E27FC236}">
                <a16:creationId xmlns:a16="http://schemas.microsoft.com/office/drawing/2014/main" id="{CE50D64E-8823-D34F-B931-BEDDBE804B8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2212" y="1295805"/>
            <a:ext cx="621400" cy="4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10;p62">
            <a:extLst>
              <a:ext uri="{FF2B5EF4-FFF2-40B4-BE49-F238E27FC236}">
                <a16:creationId xmlns:a16="http://schemas.microsoft.com/office/drawing/2014/main" id="{990982DC-5EAE-0D4D-8AE4-DB21241BA22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2212" y="3372787"/>
            <a:ext cx="621400" cy="45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2687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F8333B-4656-CE4E-8388-7E274465DDF3}"/>
              </a:ext>
            </a:extLst>
          </p:cNvPr>
          <p:cNvCxnSpPr>
            <a:cxnSpLocks/>
          </p:cNvCxnSpPr>
          <p:nvPr/>
        </p:nvCxnSpPr>
        <p:spPr>
          <a:xfrm>
            <a:off x="986118" y="3944471"/>
            <a:ext cx="6763819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2E67F77-E83B-6747-82E7-086DF8E00EEB}"/>
              </a:ext>
            </a:extLst>
          </p:cNvPr>
          <p:cNvSpPr txBox="1"/>
          <p:nvPr/>
        </p:nvSpPr>
        <p:spPr>
          <a:xfrm>
            <a:off x="6412366" y="3944471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Feature Lifetime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737BD1-1D51-D24E-BFAF-CE476BFA42C2}"/>
              </a:ext>
            </a:extLst>
          </p:cNvPr>
          <p:cNvCxnSpPr>
            <a:cxnSpLocks/>
          </p:cNvCxnSpPr>
          <p:nvPr/>
        </p:nvCxnSpPr>
        <p:spPr>
          <a:xfrm flipV="1">
            <a:off x="2913529" y="1219198"/>
            <a:ext cx="0" cy="296133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05185B-9AFC-8641-9724-BFBA1EDED9F2}"/>
              </a:ext>
            </a:extLst>
          </p:cNvPr>
          <p:cNvCxnSpPr>
            <a:cxnSpLocks/>
          </p:cNvCxnSpPr>
          <p:nvPr/>
        </p:nvCxnSpPr>
        <p:spPr>
          <a:xfrm flipV="1">
            <a:off x="5602941" y="1228163"/>
            <a:ext cx="0" cy="296133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A6A218-089C-8C4B-9EAF-88466013E033}"/>
              </a:ext>
            </a:extLst>
          </p:cNvPr>
          <p:cNvSpPr txBox="1"/>
          <p:nvPr/>
        </p:nvSpPr>
        <p:spPr>
          <a:xfrm>
            <a:off x="937337" y="1102654"/>
            <a:ext cx="1577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Individual Features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Development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AA2EDF-3142-5D49-AF1B-48F5415BA8A8}"/>
              </a:ext>
            </a:extLst>
          </p:cNvPr>
          <p:cNvSpPr txBox="1"/>
          <p:nvPr/>
        </p:nvSpPr>
        <p:spPr>
          <a:xfrm>
            <a:off x="3317920" y="1091570"/>
            <a:ext cx="1880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Set of Features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Integrated &amp; Evaluated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E2BDEA-3FB1-E24A-9F18-BAD3C64E884B}"/>
              </a:ext>
            </a:extLst>
          </p:cNvPr>
          <p:cNvSpPr txBox="1"/>
          <p:nvPr/>
        </p:nvSpPr>
        <p:spPr>
          <a:xfrm>
            <a:off x="6196011" y="1102654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Set of Features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 in Production</a:t>
            </a:r>
          </a:p>
        </p:txBody>
      </p:sp>
      <p:sp>
        <p:nvSpPr>
          <p:cNvPr id="15" name="Google Shape;71;p15">
            <a:extLst>
              <a:ext uri="{FF2B5EF4-FFF2-40B4-BE49-F238E27FC236}">
                <a16:creationId xmlns:a16="http://schemas.microsoft.com/office/drawing/2014/main" id="{1E7A5818-8BB9-E546-99D0-0D8621B24958}"/>
              </a:ext>
            </a:extLst>
          </p:cNvPr>
          <p:cNvSpPr/>
          <p:nvPr/>
        </p:nvSpPr>
        <p:spPr>
          <a:xfrm rot="16200000">
            <a:off x="245852" y="2686356"/>
            <a:ext cx="2085840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Google Shape;71;p15">
            <a:extLst>
              <a:ext uri="{FF2B5EF4-FFF2-40B4-BE49-F238E27FC236}">
                <a16:creationId xmlns:a16="http://schemas.microsoft.com/office/drawing/2014/main" id="{EDF14194-71D8-5E41-8CEB-211E3952663C}"/>
              </a:ext>
            </a:extLst>
          </p:cNvPr>
          <p:cNvSpPr/>
          <p:nvPr/>
        </p:nvSpPr>
        <p:spPr>
          <a:xfrm rot="16200000">
            <a:off x="1129611" y="2675267"/>
            <a:ext cx="2085845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Google Shape;71;p15">
            <a:extLst>
              <a:ext uri="{FF2B5EF4-FFF2-40B4-BE49-F238E27FC236}">
                <a16:creationId xmlns:a16="http://schemas.microsoft.com/office/drawing/2014/main" id="{0F5B1EF1-4638-EB47-90E6-A5B1CBF8298F}"/>
              </a:ext>
            </a:extLst>
          </p:cNvPr>
          <p:cNvSpPr/>
          <p:nvPr/>
        </p:nvSpPr>
        <p:spPr>
          <a:xfrm rot="16200000">
            <a:off x="2765602" y="2680814"/>
            <a:ext cx="2074758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Google Shape;71;p15">
            <a:extLst>
              <a:ext uri="{FF2B5EF4-FFF2-40B4-BE49-F238E27FC236}">
                <a16:creationId xmlns:a16="http://schemas.microsoft.com/office/drawing/2014/main" id="{EF171BFD-27B7-4D43-B071-654689374BF6}"/>
              </a:ext>
            </a:extLst>
          </p:cNvPr>
          <p:cNvSpPr/>
          <p:nvPr/>
        </p:nvSpPr>
        <p:spPr>
          <a:xfrm rot="16200000">
            <a:off x="3652637" y="2675266"/>
            <a:ext cx="2085851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Soak (Canary)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Google Shape;71;p15">
            <a:extLst>
              <a:ext uri="{FF2B5EF4-FFF2-40B4-BE49-F238E27FC236}">
                <a16:creationId xmlns:a16="http://schemas.microsoft.com/office/drawing/2014/main" id="{55F828D4-FBC8-084F-B26A-29FCC98CF5C3}"/>
              </a:ext>
            </a:extLst>
          </p:cNvPr>
          <p:cNvSpPr/>
          <p:nvPr/>
        </p:nvSpPr>
        <p:spPr>
          <a:xfrm rot="16200000">
            <a:off x="5580685" y="2686355"/>
            <a:ext cx="2085843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Monitoring &amp; Logging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Google Shape;71;p15">
            <a:extLst>
              <a:ext uri="{FF2B5EF4-FFF2-40B4-BE49-F238E27FC236}">
                <a16:creationId xmlns:a16="http://schemas.microsoft.com/office/drawing/2014/main" id="{BBC8236C-F80F-CC4C-A6A9-5EC3D11D0E8F}"/>
              </a:ext>
            </a:extLst>
          </p:cNvPr>
          <p:cNvSpPr/>
          <p:nvPr/>
        </p:nvSpPr>
        <p:spPr>
          <a:xfrm rot="16200000">
            <a:off x="6214440" y="2680808"/>
            <a:ext cx="2096937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End-to-End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FC39CB-6D6A-A441-91A3-5A1D46BBC190}"/>
              </a:ext>
            </a:extLst>
          </p:cNvPr>
          <p:cNvGrpSpPr/>
          <p:nvPr/>
        </p:nvGrpSpPr>
        <p:grpSpPr>
          <a:xfrm>
            <a:off x="2603483" y="2458281"/>
            <a:ext cx="665567" cy="415352"/>
            <a:chOff x="2678052" y="4518213"/>
            <a:chExt cx="665567" cy="415352"/>
          </a:xfrm>
        </p:grpSpPr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984B75B2-AD06-F444-A041-812283178C54}"/>
                </a:ext>
              </a:extLst>
            </p:cNvPr>
            <p:cNvSpPr/>
            <p:nvPr/>
          </p:nvSpPr>
          <p:spPr>
            <a:xfrm>
              <a:off x="2813611" y="4518213"/>
              <a:ext cx="394446" cy="1524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6417BA-544F-4349-9D22-C0142683FCF0}"/>
                </a:ext>
              </a:extLst>
            </p:cNvPr>
            <p:cNvSpPr txBox="1"/>
            <p:nvPr/>
          </p:nvSpPr>
          <p:spPr>
            <a:xfrm>
              <a:off x="2678052" y="4625788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Merge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982A7DA-E9C0-C64C-AA80-CCE157FC4089}"/>
              </a:ext>
            </a:extLst>
          </p:cNvPr>
          <p:cNvGrpSpPr/>
          <p:nvPr/>
        </p:nvGrpSpPr>
        <p:grpSpPr>
          <a:xfrm>
            <a:off x="5249756" y="2458281"/>
            <a:ext cx="697627" cy="415352"/>
            <a:chOff x="2662022" y="4518213"/>
            <a:chExt cx="697627" cy="415352"/>
          </a:xfrm>
        </p:grpSpPr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DD4C652E-5333-F64B-99D1-7DC4F18A5520}"/>
                </a:ext>
              </a:extLst>
            </p:cNvPr>
            <p:cNvSpPr/>
            <p:nvPr/>
          </p:nvSpPr>
          <p:spPr>
            <a:xfrm>
              <a:off x="2813611" y="4518213"/>
              <a:ext cx="394446" cy="1524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1E6674-05F1-AA41-AA72-31B5ED6746E7}"/>
                </a:ext>
              </a:extLst>
            </p:cNvPr>
            <p:cNvSpPr txBox="1"/>
            <p:nvPr/>
          </p:nvSpPr>
          <p:spPr>
            <a:xfrm>
              <a:off x="2662022" y="4625788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Deploy</a:t>
              </a:r>
            </a:p>
          </p:txBody>
        </p:sp>
      </p:grpSp>
      <p:sp>
        <p:nvSpPr>
          <p:cNvPr id="28" name="Google Shape;71;p15">
            <a:extLst>
              <a:ext uri="{FF2B5EF4-FFF2-40B4-BE49-F238E27FC236}">
                <a16:creationId xmlns:a16="http://schemas.microsoft.com/office/drawing/2014/main" id="{56C98079-46AD-7D48-9B49-30FFB20CCCC1}"/>
              </a:ext>
            </a:extLst>
          </p:cNvPr>
          <p:cNvSpPr/>
          <p:nvPr/>
        </p:nvSpPr>
        <p:spPr>
          <a:xfrm rot="16200000">
            <a:off x="3209012" y="2675267"/>
            <a:ext cx="2085849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Google Shape;71;p15">
            <a:extLst>
              <a:ext uri="{FF2B5EF4-FFF2-40B4-BE49-F238E27FC236}">
                <a16:creationId xmlns:a16="http://schemas.microsoft.com/office/drawing/2014/main" id="{1ABE9E91-DBD5-8147-8333-8CFD364D289D}"/>
              </a:ext>
            </a:extLst>
          </p:cNvPr>
          <p:cNvSpPr/>
          <p:nvPr/>
        </p:nvSpPr>
        <p:spPr>
          <a:xfrm rot="16200000">
            <a:off x="683921" y="2675271"/>
            <a:ext cx="2085842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7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9" idx="0"/>
            <a:endCxn id="21" idx="2"/>
          </p:cNvCxnSpPr>
          <p:nvPr/>
        </p:nvCxnSpPr>
        <p:spPr>
          <a:xfrm flipV="1">
            <a:off x="3109785" y="2189389"/>
            <a:ext cx="1637" cy="1625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6" idx="2"/>
          </p:cNvCxnSpPr>
          <p:nvPr/>
        </p:nvCxnSpPr>
        <p:spPr>
          <a:xfrm flipH="1" flipV="1">
            <a:off x="3116317" y="2948752"/>
            <a:ext cx="795806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1" idx="2"/>
          </p:cNvCxnSpPr>
          <p:nvPr/>
        </p:nvCxnSpPr>
        <p:spPr>
          <a:xfrm flipH="1" flipV="1">
            <a:off x="3760064" y="2959637"/>
            <a:ext cx="152059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09" idx="0"/>
          </p:cNvCxnSpPr>
          <p:nvPr/>
        </p:nvCxnSpPr>
        <p:spPr>
          <a:xfrm flipH="1">
            <a:off x="3109785" y="1720843"/>
            <a:ext cx="317533" cy="63114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199" idx="0"/>
          </p:cNvCxnSpPr>
          <p:nvPr/>
        </p:nvCxnSpPr>
        <p:spPr>
          <a:xfrm>
            <a:off x="3427318" y="1720843"/>
            <a:ext cx="957242" cy="620258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942512" y="1250281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028453" y="1297416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SD-Fabric</a:t>
            </a:r>
            <a:endParaRPr lang="en-US" sz="800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4097462" y="2341101"/>
            <a:ext cx="574196" cy="596765"/>
            <a:chOff x="5138136" y="2395529"/>
            <a:chExt cx="574196" cy="596765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97" name="Group 19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198" name="Rounded Rectangle 19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822687" y="2351987"/>
            <a:ext cx="574196" cy="596765"/>
            <a:chOff x="5138136" y="2395529"/>
            <a:chExt cx="574196" cy="596765"/>
          </a:xfrm>
        </p:grpSpPr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7" name="Group 20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8" name="Rounded Rectangle 20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0" name="Group 209"/>
          <p:cNvGrpSpPr/>
          <p:nvPr/>
        </p:nvGrpSpPr>
        <p:grpSpPr>
          <a:xfrm>
            <a:off x="2189941" y="2341100"/>
            <a:ext cx="574196" cy="596765"/>
            <a:chOff x="5138136" y="2395529"/>
            <a:chExt cx="574196" cy="596765"/>
          </a:xfrm>
        </p:grpSpPr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2" name="Group 21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3" name="Rounded Rectangle 21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2507344" y="3270740"/>
            <a:ext cx="574196" cy="596765"/>
            <a:chOff x="5138136" y="2395529"/>
            <a:chExt cx="574196" cy="596765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7" name="Group 21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8" name="Rounded Rectangle 21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3625025" y="3272917"/>
            <a:ext cx="574196" cy="596765"/>
            <a:chOff x="5138136" y="2395529"/>
            <a:chExt cx="574196" cy="596765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22" name="Group 22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23" name="Rounded Rectangle 22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11" idx="2"/>
          </p:cNvCxnSpPr>
          <p:nvPr/>
        </p:nvCxnSpPr>
        <p:spPr>
          <a:xfrm flipH="1" flipV="1">
            <a:off x="2483571" y="2937865"/>
            <a:ext cx="1428552" cy="33505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196" idx="2"/>
          </p:cNvCxnSpPr>
          <p:nvPr/>
        </p:nvCxnSpPr>
        <p:spPr>
          <a:xfrm flipV="1">
            <a:off x="3912123" y="2937866"/>
            <a:ext cx="478969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grpSp>
        <p:nvGrpSpPr>
          <p:cNvPr id="200" name="Group 199"/>
          <p:cNvGrpSpPr/>
          <p:nvPr/>
        </p:nvGrpSpPr>
        <p:grpSpPr>
          <a:xfrm>
            <a:off x="3466434" y="2362872"/>
            <a:ext cx="574196" cy="596765"/>
            <a:chOff x="5138136" y="2395529"/>
            <a:chExt cx="574196" cy="596765"/>
          </a:xfrm>
        </p:grpSpPr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2" name="Group 20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3" name="Rounded Rectangle 20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196" idx="2"/>
          </p:cNvCxnSpPr>
          <p:nvPr/>
        </p:nvCxnSpPr>
        <p:spPr>
          <a:xfrm flipV="1">
            <a:off x="2794442" y="2937866"/>
            <a:ext cx="1596650" cy="33287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1" idx="2"/>
          </p:cNvCxnSpPr>
          <p:nvPr/>
        </p:nvCxnSpPr>
        <p:spPr>
          <a:xfrm flipV="1">
            <a:off x="2794442" y="2959637"/>
            <a:ext cx="965622" cy="31110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6" idx="2"/>
          </p:cNvCxnSpPr>
          <p:nvPr/>
        </p:nvCxnSpPr>
        <p:spPr>
          <a:xfrm flipV="1">
            <a:off x="2794442" y="2948752"/>
            <a:ext cx="321875" cy="32198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11" idx="2"/>
          </p:cNvCxnSpPr>
          <p:nvPr/>
        </p:nvCxnSpPr>
        <p:spPr>
          <a:xfrm flipH="1" flipV="1">
            <a:off x="2483571" y="2937865"/>
            <a:ext cx="310871" cy="33287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204" idx="0"/>
          </p:cNvCxnSpPr>
          <p:nvPr/>
        </p:nvCxnSpPr>
        <p:spPr>
          <a:xfrm>
            <a:off x="3427318" y="1720843"/>
            <a:ext cx="326214" cy="642029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4" idx="0"/>
          </p:cNvCxnSpPr>
          <p:nvPr/>
        </p:nvCxnSpPr>
        <p:spPr>
          <a:xfrm flipH="1">
            <a:off x="2477039" y="1720843"/>
            <a:ext cx="950279" cy="62025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9" idx="0"/>
          </p:cNvCxnSpPr>
          <p:nvPr/>
        </p:nvCxnSpPr>
        <p:spPr>
          <a:xfrm flipH="1">
            <a:off x="2794442" y="1720843"/>
            <a:ext cx="632876" cy="154989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4" idx="0"/>
            <a:endCxn id="20" idx="2"/>
          </p:cNvCxnSpPr>
          <p:nvPr/>
        </p:nvCxnSpPr>
        <p:spPr>
          <a:xfrm flipH="1" flipV="1">
            <a:off x="2476009" y="2189389"/>
            <a:ext cx="1030" cy="1517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4" idx="0"/>
            <a:endCxn id="22" idx="2"/>
          </p:cNvCxnSpPr>
          <p:nvPr/>
        </p:nvCxnSpPr>
        <p:spPr>
          <a:xfrm flipH="1" flipV="1">
            <a:off x="3746833" y="2200474"/>
            <a:ext cx="6699" cy="1623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9" idx="0"/>
            <a:endCxn id="23" idx="2"/>
          </p:cNvCxnSpPr>
          <p:nvPr/>
        </p:nvCxnSpPr>
        <p:spPr>
          <a:xfrm flipH="1" flipV="1">
            <a:off x="4382244" y="2200474"/>
            <a:ext cx="2316" cy="14062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6D0316-181F-0740-A27F-A1619A454663}"/>
              </a:ext>
            </a:extLst>
          </p:cNvPr>
          <p:cNvCxnSpPr>
            <a:cxnSpLocks/>
            <a:stCxn id="53" idx="2"/>
            <a:endCxn id="224" idx="0"/>
          </p:cNvCxnSpPr>
          <p:nvPr/>
        </p:nvCxnSpPr>
        <p:spPr>
          <a:xfrm>
            <a:off x="3427318" y="1720843"/>
            <a:ext cx="484805" cy="155207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3953698" y="1249193"/>
            <a:ext cx="741863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166172" y="1249193"/>
            <a:ext cx="741863" cy="4705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1469022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2937865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5" idx="1"/>
          </p:cNvCxnSpPr>
          <p:nvPr/>
        </p:nvCxnSpPr>
        <p:spPr>
          <a:xfrm flipH="1">
            <a:off x="1121702" y="2714765"/>
            <a:ext cx="1140887" cy="6212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3" idx="1"/>
          </p:cNvCxnSpPr>
          <p:nvPr/>
        </p:nvCxnSpPr>
        <p:spPr>
          <a:xfrm flipH="1" flipV="1">
            <a:off x="1121702" y="1867133"/>
            <a:ext cx="1140887" cy="84763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3" idx="1"/>
          </p:cNvCxnSpPr>
          <p:nvPr/>
        </p:nvCxnSpPr>
        <p:spPr>
          <a:xfrm flipH="1">
            <a:off x="1121702" y="1484474"/>
            <a:ext cx="1044470" cy="3826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5" idx="1"/>
          </p:cNvCxnSpPr>
          <p:nvPr/>
        </p:nvCxnSpPr>
        <p:spPr>
          <a:xfrm flipH="1">
            <a:off x="1121702" y="1484474"/>
            <a:ext cx="1044470" cy="1851502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0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Rectangle 537"/>
          <p:cNvSpPr/>
          <p:nvPr/>
        </p:nvSpPr>
        <p:spPr>
          <a:xfrm>
            <a:off x="1316610" y="1537547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 536"/>
          <p:cNvSpPr/>
          <p:nvPr/>
        </p:nvSpPr>
        <p:spPr>
          <a:xfrm>
            <a:off x="1391107" y="1612023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/>
          <p:cNvSpPr/>
          <p:nvPr/>
        </p:nvSpPr>
        <p:spPr>
          <a:xfrm>
            <a:off x="1471795" y="1692712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Cloud 515"/>
          <p:cNvSpPr/>
          <p:nvPr/>
        </p:nvSpPr>
        <p:spPr>
          <a:xfrm>
            <a:off x="5450910" y="1611109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" name="Straight Connector 7"/>
          <p:cNvCxnSpPr>
            <a:stCxn id="516" idx="2"/>
            <a:endCxn id="443" idx="3"/>
          </p:cNvCxnSpPr>
          <p:nvPr/>
        </p:nvCxnSpPr>
        <p:spPr>
          <a:xfrm flipH="1" flipV="1">
            <a:off x="4176073" y="2540523"/>
            <a:ext cx="1283690" cy="1508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grpSp>
        <p:nvGrpSpPr>
          <p:cNvPr id="442" name="Group 441"/>
          <p:cNvGrpSpPr/>
          <p:nvPr/>
        </p:nvGrpSpPr>
        <p:grpSpPr>
          <a:xfrm>
            <a:off x="1550302" y="1762811"/>
            <a:ext cx="2625771" cy="1555423"/>
            <a:chOff x="886120" y="1187776"/>
            <a:chExt cx="3874416" cy="2733773"/>
          </a:xfrm>
        </p:grpSpPr>
        <p:sp>
          <p:nvSpPr>
            <p:cNvPr id="443" name="Rectangle 442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4" name="Group 443"/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49" idx="2"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stCxn id="489" idx="0"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448" name="Picture 447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49" name="Picture 448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0" name="Picture 449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1" name="Picture 450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54" name="Rounded Rectangle 45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56" name="Group 455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03" name="Picture 50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04" name="Group 50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05" name="Rounded Rectangle 50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6" name="TextBox 50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7" name="Group 456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9" name="Picture 49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00" name="Group 499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01" name="Rounded Rectangle 500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2" name="TextBox 501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8" name="Group 457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5" name="Picture 49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96" name="Group 495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7" name="Rounded Rectangle 496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8" name="TextBox 497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9" name="Group 458"/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1" name="Picture 4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92" name="Group 49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3" name="Rounded Rectangle 49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4" name="TextBox 49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60" name="Group 459"/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7" name="Picture 4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8" name="Group 487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89" name="Rounded Rectangle 488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0" name="TextBox 489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463" name="Group 462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3" name="Picture 4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4" name="Group 48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85" name="Rounded Rectangle 48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86" name="TextBox 48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48" idx="2"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50" idx="2"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475" name="Rounded Rectangle 474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6" name="Rounded Rectangle 475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77" name="Picture 476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78" name="Picture 477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5" idx="1"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3" idx="1"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66820" y="24037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19220" y="25561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171620" y="27085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59195" y="3516449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15" name="TextBox 514"/>
          <p:cNvSpPr txBox="1"/>
          <p:nvPr/>
        </p:nvSpPr>
        <p:spPr>
          <a:xfrm>
            <a:off x="2189581" y="333491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sp>
        <p:nvSpPr>
          <p:cNvPr id="519" name="Rounded Rectangle 51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889686" y="1939107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40" name="Straight Arrow Connector 539"/>
          <p:cNvCxnSpPr>
            <a:stCxn id="508" idx="1"/>
            <a:endCxn id="475" idx="3"/>
          </p:cNvCxnSpPr>
          <p:nvPr/>
        </p:nvCxnSpPr>
        <p:spPr>
          <a:xfrm flipH="1" flipV="1">
            <a:off x="4132038" y="1931622"/>
            <a:ext cx="1734782" cy="659852"/>
          </a:xfrm>
          <a:prstGeom prst="straightConnector1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1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Rectangle 594"/>
          <p:cNvSpPr/>
          <p:nvPr/>
        </p:nvSpPr>
        <p:spPr>
          <a:xfrm>
            <a:off x="1746924" y="3299945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Cloud 528"/>
          <p:cNvSpPr/>
          <p:nvPr/>
        </p:nvSpPr>
        <p:spPr>
          <a:xfrm>
            <a:off x="5318932" y="1635503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8" name="Rectangle 527"/>
          <p:cNvSpPr/>
          <p:nvPr/>
        </p:nvSpPr>
        <p:spPr>
          <a:xfrm>
            <a:off x="1625892" y="3173501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Rectangle 526"/>
          <p:cNvSpPr/>
          <p:nvPr/>
        </p:nvSpPr>
        <p:spPr>
          <a:xfrm>
            <a:off x="1511200" y="3058809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07931" y="247834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926466" y="2596881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78866" y="27154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2" name="Rounded Rectangle 51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594746" y="1981304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13" name="Straight Connector 512"/>
          <p:cNvCxnSpPr/>
          <p:nvPr/>
        </p:nvCxnSpPr>
        <p:spPr>
          <a:xfrm flipH="1" flipV="1">
            <a:off x="5126524" y="379263"/>
            <a:ext cx="1489773" cy="160204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80737" y="184239"/>
            <a:ext cx="4849883" cy="1728586"/>
            <a:chOff x="280737" y="678322"/>
            <a:chExt cx="4849883" cy="1728586"/>
          </a:xfrm>
        </p:grpSpPr>
        <p:sp>
          <p:nvSpPr>
            <p:cNvPr id="516" name="Rounded Rectangle 515">
              <a:extLst>
                <a:ext uri="{FF2B5EF4-FFF2-40B4-BE49-F238E27FC236}">
                  <a16:creationId xmlns:a16="http://schemas.microsoft.com/office/drawing/2014/main" id="{65469DB1-CB07-D74C-BF1F-AC215AF3CB14}"/>
                </a:ext>
              </a:extLst>
            </p:cNvPr>
            <p:cNvSpPr/>
            <p:nvPr/>
          </p:nvSpPr>
          <p:spPr>
            <a:xfrm>
              <a:off x="280737" y="808752"/>
              <a:ext cx="4849883" cy="1598156"/>
            </a:xfrm>
            <a:prstGeom prst="roundRect">
              <a:avLst>
                <a:gd name="adj" fmla="val 7252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>
                <a:defRPr/>
              </a:pPr>
              <a:r>
                <a:rPr lang="en-US" sz="18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Aether </a:t>
              </a:r>
              <a:r>
                <a:rPr lang="en-US" sz="1800" kern="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  <a:sym typeface="Arial"/>
                </a:rPr>
                <a:t>Management Platform (AMP)</a:t>
              </a:r>
            </a:p>
            <a:p>
              <a:pPr algn="ctr" defTabSz="914354">
                <a:defRPr/>
              </a:pPr>
              <a:endParaRPr lang="en-US" sz="8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  <a:p>
              <a:pPr algn="ctr" defTabSz="914354">
                <a:defRPr/>
              </a:pPr>
              <a:endParaRPr lang="en-US" sz="16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</p:txBody>
        </p:sp>
        <p:sp>
          <p:nvSpPr>
            <p:cNvPr id="517" name="Rounded Rectangle 516"/>
            <p:cNvSpPr/>
            <p:nvPr/>
          </p:nvSpPr>
          <p:spPr>
            <a:xfrm>
              <a:off x="914465" y="693071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User Portal</a:t>
              </a:r>
            </a:p>
          </p:txBody>
        </p:sp>
        <p:sp>
          <p:nvSpPr>
            <p:cNvPr id="518" name="Rounded Rectangle 517"/>
            <p:cNvSpPr/>
            <p:nvPr/>
          </p:nvSpPr>
          <p:spPr>
            <a:xfrm>
              <a:off x="3040201" y="678322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Operations Portal</a:t>
              </a:r>
            </a:p>
          </p:txBody>
        </p:sp>
        <p:sp>
          <p:nvSpPr>
            <p:cNvPr id="519" name="Rounded Rectangle 518"/>
            <p:cNvSpPr/>
            <p:nvPr/>
          </p:nvSpPr>
          <p:spPr>
            <a:xfrm>
              <a:off x="1578132" y="1811443"/>
              <a:ext cx="1083942" cy="49199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Lifecycle Management</a:t>
              </a:r>
            </a:p>
          </p:txBody>
        </p:sp>
        <p:sp>
          <p:nvSpPr>
            <p:cNvPr id="520" name="Rounded Rectangle 519"/>
            <p:cNvSpPr/>
            <p:nvPr/>
          </p:nvSpPr>
          <p:spPr>
            <a:xfrm>
              <a:off x="2752642" y="1806969"/>
              <a:ext cx="1083942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Runtime Control</a:t>
              </a:r>
            </a:p>
          </p:txBody>
        </p:sp>
        <p:sp>
          <p:nvSpPr>
            <p:cNvPr id="521" name="Rounded Rectangle 520"/>
            <p:cNvSpPr/>
            <p:nvPr/>
          </p:nvSpPr>
          <p:spPr>
            <a:xfrm>
              <a:off x="3927152" y="1812423"/>
              <a:ext cx="1087776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Monitoring 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&amp; Logging</a:t>
              </a:r>
            </a:p>
          </p:txBody>
        </p:sp>
      </p:grpSp>
      <p:cxnSp>
        <p:nvCxnSpPr>
          <p:cNvPr id="523" name="Straight Connector 522"/>
          <p:cNvCxnSpPr/>
          <p:nvPr/>
        </p:nvCxnSpPr>
        <p:spPr>
          <a:xfrm flipH="1" flipV="1">
            <a:off x="5027153" y="1912828"/>
            <a:ext cx="1589144" cy="44399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516" idx="2"/>
            <a:endCxn id="531" idx="0"/>
          </p:cNvCxnSpPr>
          <p:nvPr/>
        </p:nvCxnSpPr>
        <p:spPr>
          <a:xfrm flipH="1">
            <a:off x="2703054" y="1912825"/>
            <a:ext cx="2625" cy="1024952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4" name="Straight Arrow Connector 523"/>
          <p:cNvCxnSpPr>
            <a:cxnSpLocks/>
            <a:stCxn id="516" idx="2"/>
            <a:endCxn id="508" idx="1"/>
          </p:cNvCxnSpPr>
          <p:nvPr/>
        </p:nvCxnSpPr>
        <p:spPr>
          <a:xfrm>
            <a:off x="2705679" y="1912825"/>
            <a:ext cx="3102252" cy="753279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5" name="TextBox 524"/>
          <p:cNvSpPr txBox="1"/>
          <p:nvPr/>
        </p:nvSpPr>
        <p:spPr>
          <a:xfrm>
            <a:off x="6277593" y="3536312"/>
            <a:ext cx="103105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26" name="TextBox 525"/>
          <p:cNvSpPr txBox="1"/>
          <p:nvPr/>
        </p:nvSpPr>
        <p:spPr>
          <a:xfrm>
            <a:off x="2045829" y="485452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grpSp>
        <p:nvGrpSpPr>
          <p:cNvPr id="530" name="Group 529"/>
          <p:cNvGrpSpPr/>
          <p:nvPr/>
        </p:nvGrpSpPr>
        <p:grpSpPr>
          <a:xfrm>
            <a:off x="1390168" y="2937777"/>
            <a:ext cx="2625771" cy="1555423"/>
            <a:chOff x="886120" y="1187776"/>
            <a:chExt cx="3874416" cy="2733773"/>
          </a:xfrm>
        </p:grpSpPr>
        <p:sp>
          <p:nvSpPr>
            <p:cNvPr id="531" name="Rectangle 530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2" name="Group 531"/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536" name="Picture 535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7" name="Picture 536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8" name="Picture 537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9" name="Picture 538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42" name="Rounded Rectangle 541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44" name="Group 543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91" name="Picture 5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92" name="Group 59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93" name="Rounded Rectangle 59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94" name="TextBox 59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5" name="Group 544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87" name="Picture 5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8" name="Group 587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9" name="Rounded Rectangle 588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90" name="TextBox 589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6" name="Group 545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83" name="Picture 5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4" name="Group 58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5" name="Rounded Rectangle 58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6" name="TextBox 58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7" name="Group 546"/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9" name="Picture 57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0" name="Group 579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1" name="Rounded Rectangle 580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2" name="TextBox 581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8" name="Group 547"/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5" name="Picture 57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76" name="Group 575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7" name="Rounded Rectangle 576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78" name="TextBox 577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551" name="Group 550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1" name="Picture 57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72" name="Group 57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3" name="Rounded Rectangle 57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74" name="TextBox 57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563" name="Rounded Rectangle 562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4" name="Rounded Rectangle 56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65" name="Picture 564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66" name="Picture 565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108C0D91-B56B-6147-ACB9-4DB56EFE2607}"/>
              </a:ext>
            </a:extLst>
          </p:cNvPr>
          <p:cNvSpPr/>
          <p:nvPr/>
        </p:nvSpPr>
        <p:spPr>
          <a:xfrm>
            <a:off x="395459" y="1312886"/>
            <a:ext cx="1090943" cy="49199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Resource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Provisioning</a:t>
            </a:r>
          </a:p>
        </p:txBody>
      </p:sp>
    </p:spTree>
    <p:extLst>
      <p:ext uri="{BB962C8B-B14F-4D97-AF65-F5344CB8AC3E}">
        <p14:creationId xmlns:p14="http://schemas.microsoft.com/office/powerpoint/2010/main" val="142574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82;p25"/>
          <p:cNvSpPr/>
          <p:nvPr/>
        </p:nvSpPr>
        <p:spPr>
          <a:xfrm>
            <a:off x="4264722" y="1691036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Zero-Touch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Provision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259;p25"/>
          <p:cNvSpPr/>
          <p:nvPr/>
        </p:nvSpPr>
        <p:spPr>
          <a:xfrm>
            <a:off x="5779423" y="1691036"/>
            <a:ext cx="863423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259;p25"/>
          <p:cNvSpPr/>
          <p:nvPr/>
        </p:nvSpPr>
        <p:spPr>
          <a:xfrm>
            <a:off x="3020383" y="1691035"/>
            <a:ext cx="851439" cy="755401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Inventory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Google Shape;282;p25"/>
          <p:cNvSpPr/>
          <p:nvPr/>
        </p:nvSpPr>
        <p:spPr>
          <a:xfrm>
            <a:off x="1505682" y="1691036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Install &amp; Inventory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(Ops Team)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>
            <a:cxnSpLocks/>
            <a:stCxn id="96" idx="3"/>
            <a:endCxn id="93" idx="2"/>
          </p:cNvCxnSpPr>
          <p:nvPr/>
        </p:nvCxnSpPr>
        <p:spPr>
          <a:xfrm flipV="1">
            <a:off x="2607540" y="2068736"/>
            <a:ext cx="412843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cxnSpLocks/>
            <a:stCxn id="93" idx="4"/>
            <a:endCxn id="91" idx="1"/>
          </p:cNvCxnSpPr>
          <p:nvPr/>
        </p:nvCxnSpPr>
        <p:spPr>
          <a:xfrm>
            <a:off x="3871822" y="2068736"/>
            <a:ext cx="392900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91" idx="3"/>
            <a:endCxn id="92" idx="2"/>
          </p:cNvCxnSpPr>
          <p:nvPr/>
        </p:nvCxnSpPr>
        <p:spPr>
          <a:xfrm>
            <a:off x="5366580" y="2068737"/>
            <a:ext cx="412843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2724091" y="2840628"/>
            <a:ext cx="1434590" cy="755402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Operational Cloud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FA89171-D267-A944-A1AB-352CFFA674A8}"/>
              </a:ext>
            </a:extLst>
          </p:cNvPr>
          <p:cNvCxnSpPr>
            <a:cxnSpLocks/>
            <a:stCxn id="96" idx="2"/>
            <a:endCxn id="18" idx="2"/>
          </p:cNvCxnSpPr>
          <p:nvPr/>
        </p:nvCxnSpPr>
        <p:spPr>
          <a:xfrm rot="16200000" flipH="1">
            <a:off x="2006630" y="2496418"/>
            <a:ext cx="771892" cy="6719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1FA5FE6-B889-5A4C-9318-F6CB4FEA0323}"/>
              </a:ext>
            </a:extLst>
          </p:cNvPr>
          <p:cNvCxnSpPr>
            <a:cxnSpLocks/>
            <a:stCxn id="91" idx="2"/>
            <a:endCxn id="18" idx="0"/>
          </p:cNvCxnSpPr>
          <p:nvPr/>
        </p:nvCxnSpPr>
        <p:spPr>
          <a:xfrm rot="5400000">
            <a:off x="4100623" y="2503301"/>
            <a:ext cx="771892" cy="6581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1DF5B5-BAFE-734D-9E10-F9607E655055}"/>
              </a:ext>
            </a:extLst>
          </p:cNvPr>
          <p:cNvCxnSpPr>
            <a:cxnSpLocks/>
            <a:stCxn id="92" idx="3"/>
            <a:endCxn id="6" idx="0"/>
          </p:cNvCxnSpPr>
          <p:nvPr/>
        </p:nvCxnSpPr>
        <p:spPr>
          <a:xfrm flipH="1">
            <a:off x="6211134" y="2446438"/>
            <a:ext cx="1" cy="37770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BF65DD5-F37F-D84B-B45D-403CB85EA7D7}"/>
              </a:ext>
            </a:extLst>
          </p:cNvPr>
          <p:cNvSpPr txBox="1"/>
          <p:nvPr/>
        </p:nvSpPr>
        <p:spPr>
          <a:xfrm>
            <a:off x="5151388" y="2824138"/>
            <a:ext cx="2119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Used by Lifecycle Management</a:t>
            </a:r>
          </a:p>
        </p:txBody>
      </p:sp>
    </p:spTree>
    <p:extLst>
      <p:ext uri="{BB962C8B-B14F-4D97-AF65-F5344CB8AC3E}">
        <p14:creationId xmlns:p14="http://schemas.microsoft.com/office/powerpoint/2010/main" val="129412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82;p25"/>
          <p:cNvSpPr/>
          <p:nvPr/>
        </p:nvSpPr>
        <p:spPr>
          <a:xfrm>
            <a:off x="298937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259;p25"/>
          <p:cNvSpPr/>
          <p:nvPr/>
        </p:nvSpPr>
        <p:spPr>
          <a:xfrm>
            <a:off x="4504077" y="1819373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259;p25"/>
          <p:cNvSpPr/>
          <p:nvPr/>
        </p:nvSpPr>
        <p:spPr>
          <a:xfrm>
            <a:off x="1745037" y="1819372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Google Shape;282;p25"/>
          <p:cNvSpPr/>
          <p:nvPr/>
        </p:nvSpPr>
        <p:spPr>
          <a:xfrm>
            <a:off x="574841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Google Shape;282;p25"/>
          <p:cNvSpPr/>
          <p:nvPr/>
        </p:nvSpPr>
        <p:spPr>
          <a:xfrm>
            <a:off x="23033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Innovation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(Dev Team)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>
            <a:stCxn id="96" idx="3"/>
            <a:endCxn id="93" idx="2"/>
          </p:cNvCxnSpPr>
          <p:nvPr/>
        </p:nvCxnSpPr>
        <p:spPr>
          <a:xfrm flipV="1">
            <a:off x="1332193" y="2197073"/>
            <a:ext cx="412844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93" idx="4"/>
            <a:endCxn id="91" idx="1"/>
          </p:cNvCxnSpPr>
          <p:nvPr/>
        </p:nvCxnSpPr>
        <p:spPr>
          <a:xfrm>
            <a:off x="2576531" y="2197073"/>
            <a:ext cx="412844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1" idx="3"/>
            <a:endCxn id="92" idx="2"/>
          </p:cNvCxnSpPr>
          <p:nvPr/>
        </p:nvCxnSpPr>
        <p:spPr>
          <a:xfrm>
            <a:off x="4091233" y="2197074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2" idx="4"/>
            <a:endCxn id="94" idx="1"/>
          </p:cNvCxnSpPr>
          <p:nvPr/>
        </p:nvCxnSpPr>
        <p:spPr>
          <a:xfrm>
            <a:off x="5335571" y="2197074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cxnSpLocks/>
            <a:stCxn id="94" idx="3"/>
            <a:endCxn id="18" idx="2"/>
          </p:cNvCxnSpPr>
          <p:nvPr/>
        </p:nvCxnSpPr>
        <p:spPr>
          <a:xfrm flipV="1">
            <a:off x="6850273" y="2197073"/>
            <a:ext cx="417315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7263116" y="1819372"/>
            <a:ext cx="1441609" cy="755402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Operational Cloud</a:t>
            </a:r>
          </a:p>
        </p:txBody>
      </p:sp>
      <p:sp>
        <p:nvSpPr>
          <p:cNvPr id="13" name="Google Shape;259;p25">
            <a:extLst>
              <a:ext uri="{FF2B5EF4-FFF2-40B4-BE49-F238E27FC236}">
                <a16:creationId xmlns:a16="http://schemas.microsoft.com/office/drawing/2014/main" id="{19828FBE-E5C6-E946-947D-274D11CC6069}"/>
              </a:ext>
            </a:extLst>
          </p:cNvPr>
          <p:cNvSpPr/>
          <p:nvPr/>
        </p:nvSpPr>
        <p:spPr>
          <a:xfrm>
            <a:off x="5883597" y="702313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F284E5-2141-2645-9263-76DDEA89D627}"/>
              </a:ext>
            </a:extLst>
          </p:cNvPr>
          <p:cNvCxnSpPr>
            <a:stCxn id="13" idx="3"/>
            <a:endCxn id="94" idx="0"/>
          </p:cNvCxnSpPr>
          <p:nvPr/>
        </p:nvCxnSpPr>
        <p:spPr>
          <a:xfrm>
            <a:off x="6299344" y="1457715"/>
            <a:ext cx="0" cy="36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B77E2DC3-8896-A944-AF2F-9F9E4B4576C1}"/>
              </a:ext>
            </a:extLst>
          </p:cNvPr>
          <p:cNvCxnSpPr>
            <a:stCxn id="91" idx="0"/>
            <a:endCxn id="13" idx="2"/>
          </p:cNvCxnSpPr>
          <p:nvPr/>
        </p:nvCxnSpPr>
        <p:spPr>
          <a:xfrm rot="5400000" flipH="1" flipV="1">
            <a:off x="4342271" y="278048"/>
            <a:ext cx="739359" cy="23432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56DA91-F74E-D441-8A3B-EB7FBEFD07FB}"/>
              </a:ext>
            </a:extLst>
          </p:cNvPr>
          <p:cNvSpPr txBox="1"/>
          <p:nvPr/>
        </p:nvSpPr>
        <p:spPr>
          <a:xfrm>
            <a:off x="5101740" y="159218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Populated by Resource Provisioning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F47E2C-5573-2841-AF1A-6C488CDDB1A8}"/>
              </a:ext>
            </a:extLst>
          </p:cNvPr>
          <p:cNvCxnSpPr>
            <a:cxnSpLocks/>
            <a:stCxn id="17" idx="2"/>
            <a:endCxn id="13" idx="1"/>
          </p:cNvCxnSpPr>
          <p:nvPr/>
        </p:nvCxnSpPr>
        <p:spPr>
          <a:xfrm>
            <a:off x="6299344" y="436217"/>
            <a:ext cx="0" cy="26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0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D80D3C3-DC5A-CD43-A3BD-1CFBECA40E60}"/>
              </a:ext>
            </a:extLst>
          </p:cNvPr>
          <p:cNvSpPr/>
          <p:nvPr/>
        </p:nvSpPr>
        <p:spPr>
          <a:xfrm>
            <a:off x="3022722" y="2260934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29AC7D-DC1C-0D43-B8A9-74140D2BC67B}"/>
              </a:ext>
            </a:extLst>
          </p:cNvPr>
          <p:cNvSpPr/>
          <p:nvPr/>
        </p:nvSpPr>
        <p:spPr>
          <a:xfrm>
            <a:off x="3108663" y="2308069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SD-Fabric</a:t>
            </a:r>
            <a:endParaRPr lang="en-US" sz="800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710F3A8-574F-F048-BD35-A94E75A083B0}"/>
              </a:ext>
            </a:extLst>
          </p:cNvPr>
          <p:cNvSpPr/>
          <p:nvPr/>
        </p:nvSpPr>
        <p:spPr>
          <a:xfrm>
            <a:off x="4067776" y="2259846"/>
            <a:ext cx="848640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F303692-CB6A-0D46-9921-2924D1089595}"/>
              </a:ext>
            </a:extLst>
          </p:cNvPr>
          <p:cNvSpPr/>
          <p:nvPr/>
        </p:nvSpPr>
        <p:spPr>
          <a:xfrm>
            <a:off x="2112210" y="2259846"/>
            <a:ext cx="842167" cy="4705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60DCC04-6860-3A43-824E-C5899FBAA2D0}"/>
              </a:ext>
            </a:extLst>
          </p:cNvPr>
          <p:cNvSpPr/>
          <p:nvPr/>
        </p:nvSpPr>
        <p:spPr>
          <a:xfrm>
            <a:off x="5574314" y="2260213"/>
            <a:ext cx="838963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5A42FB1-DBD3-244F-AEE7-624D9AE212FD}"/>
              </a:ext>
            </a:extLst>
          </p:cNvPr>
          <p:cNvSpPr/>
          <p:nvPr/>
        </p:nvSpPr>
        <p:spPr>
          <a:xfrm>
            <a:off x="2112210" y="1132124"/>
            <a:ext cx="4301067" cy="6750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Runtime Control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22C61CE-C48E-EC42-B309-FCDAA0B9E6B1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 flipH="1">
            <a:off x="2533294" y="1807125"/>
            <a:ext cx="1729450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AC240F-CB16-A94D-829E-A5759F4E127A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3507528" y="1807125"/>
            <a:ext cx="755216" cy="45380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786B19-98C4-A44F-8774-CCC610D5883C}"/>
              </a:ext>
            </a:extLst>
          </p:cNvPr>
          <p:cNvCxnSpPr>
            <a:cxnSpLocks/>
            <a:stCxn id="22" idx="2"/>
            <a:endCxn id="15" idx="0"/>
          </p:cNvCxnSpPr>
          <p:nvPr/>
        </p:nvCxnSpPr>
        <p:spPr>
          <a:xfrm>
            <a:off x="4262744" y="1807125"/>
            <a:ext cx="229352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014D92-6AD2-1143-B2D1-C56F8D57C330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4262744" y="1807125"/>
            <a:ext cx="1731052" cy="45308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938A15-E371-6D48-B190-BF701548E35A}"/>
              </a:ext>
            </a:extLst>
          </p:cNvPr>
          <p:cNvCxnSpPr>
            <a:cxnSpLocks/>
          </p:cNvCxnSpPr>
          <p:nvPr/>
        </p:nvCxnSpPr>
        <p:spPr>
          <a:xfrm>
            <a:off x="2112210" y="2944044"/>
            <a:ext cx="280420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8146CF7-CC1F-3D42-95CA-40A96AFF79EB}"/>
              </a:ext>
            </a:extLst>
          </p:cNvPr>
          <p:cNvSpPr txBox="1"/>
          <p:nvPr/>
        </p:nvSpPr>
        <p:spPr>
          <a:xfrm>
            <a:off x="3030817" y="2805544"/>
            <a:ext cx="96051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Edge Services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7405FB-9610-BF4A-B54B-270A7BB02910}"/>
              </a:ext>
            </a:extLst>
          </p:cNvPr>
          <p:cNvSpPr txBox="1"/>
          <p:nvPr/>
        </p:nvSpPr>
        <p:spPr>
          <a:xfrm>
            <a:off x="5472658" y="2813239"/>
            <a:ext cx="104227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Central Service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4479FC-8669-F245-BA57-0AB78EFAC139}"/>
              </a:ext>
            </a:extLst>
          </p:cNvPr>
          <p:cNvSpPr txBox="1"/>
          <p:nvPr/>
        </p:nvSpPr>
        <p:spPr>
          <a:xfrm>
            <a:off x="2096927" y="554268"/>
            <a:ext cx="4331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Manage end-to-end connectivity on a per-device/application basis.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C51C38-DC60-054F-A22B-3607E1C6544F}"/>
              </a:ext>
            </a:extLst>
          </p:cNvPr>
          <p:cNvCxnSpPr>
            <a:cxnSpLocks/>
            <a:stCxn id="55" idx="2"/>
            <a:endCxn id="23" idx="0"/>
          </p:cNvCxnSpPr>
          <p:nvPr/>
        </p:nvCxnSpPr>
        <p:spPr>
          <a:xfrm flipH="1">
            <a:off x="4262743" y="831267"/>
            <a:ext cx="2" cy="36876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FCB8C8E-D06C-4C4A-A375-9A7B595F7C66}"/>
              </a:ext>
            </a:extLst>
          </p:cNvPr>
          <p:cNvSpPr/>
          <p:nvPr/>
        </p:nvSpPr>
        <p:spPr>
          <a:xfrm>
            <a:off x="2203173" y="1200032"/>
            <a:ext cx="4119140" cy="21832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Control API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A2E0F9-493A-0247-9FBD-E3048F004EC0}"/>
              </a:ext>
            </a:extLst>
          </p:cNvPr>
          <p:cNvCxnSpPr>
            <a:cxnSpLocks/>
            <a:stCxn id="20" idx="1"/>
            <a:endCxn id="15" idx="3"/>
          </p:cNvCxnSpPr>
          <p:nvPr/>
        </p:nvCxnSpPr>
        <p:spPr>
          <a:xfrm flipH="1" flipV="1">
            <a:off x="4916416" y="2495127"/>
            <a:ext cx="657898" cy="36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521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EBB01A-7945-AA44-8E31-26DD1AC3DB3F}"/>
              </a:ext>
            </a:extLst>
          </p:cNvPr>
          <p:cNvSpPr txBox="1"/>
          <p:nvPr/>
        </p:nvSpPr>
        <p:spPr>
          <a:xfrm>
            <a:off x="1812011" y="1293962"/>
            <a:ext cx="5541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Continual Development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Continual Integration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Continual Deployment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B1C225B0-8C33-7840-A2B6-2A00783959FE}"/>
              </a:ext>
            </a:extLst>
          </p:cNvPr>
          <p:cNvCxnSpPr>
            <a:stCxn id="2" idx="3"/>
            <a:endCxn id="2" idx="1"/>
          </p:cNvCxnSpPr>
          <p:nvPr/>
        </p:nvCxnSpPr>
        <p:spPr>
          <a:xfrm flipH="1">
            <a:off x="1812011" y="1447851"/>
            <a:ext cx="5541902" cy="12700"/>
          </a:xfrm>
          <a:prstGeom prst="bentConnector5">
            <a:avLst>
              <a:gd name="adj1" fmla="val -4125"/>
              <a:gd name="adj2" fmla="val 3999961"/>
              <a:gd name="adj3" fmla="val 10412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C8D0FA-6920-A64A-BEEB-EA4A57518D6D}"/>
              </a:ext>
            </a:extLst>
          </p:cNvPr>
          <p:cNvSpPr txBox="1"/>
          <p:nvPr/>
        </p:nvSpPr>
        <p:spPr>
          <a:xfrm>
            <a:off x="3768475" y="1781506"/>
            <a:ext cx="162897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Usage &amp; Experience</a:t>
            </a:r>
          </a:p>
        </p:txBody>
      </p:sp>
    </p:spTree>
    <p:extLst>
      <p:ext uri="{BB962C8B-B14F-4D97-AF65-F5344CB8AC3E}">
        <p14:creationId xmlns:p14="http://schemas.microsoft.com/office/powerpoint/2010/main" val="2436470410"/>
      </p:ext>
    </p:extLst>
  </p:cSld>
  <p:clrMapOvr>
    <a:masterClrMapping/>
  </p:clrMapOvr>
</p:sld>
</file>

<file path=ppt/theme/theme1.xml><?xml version="1.0" encoding="utf-8"?>
<a:theme xmlns:a="http://schemas.openxmlformats.org/drawingml/2006/main" name="ONF PPT Template 102017">
  <a:themeElements>
    <a:clrScheme name="Custom 108">
      <a:dk1>
        <a:srgbClr val="4B4B4B"/>
      </a:dk1>
      <a:lt1>
        <a:srgbClr val="FFFFFF"/>
      </a:lt1>
      <a:dk2>
        <a:srgbClr val="004B7D"/>
      </a:dk2>
      <a:lt2>
        <a:srgbClr val="FFAF00"/>
      </a:lt2>
      <a:accent1>
        <a:srgbClr val="007DCC"/>
      </a:accent1>
      <a:accent2>
        <a:srgbClr val="CC3333"/>
      </a:accent2>
      <a:accent3>
        <a:srgbClr val="339866"/>
      </a:accent3>
      <a:accent4>
        <a:srgbClr val="664B97"/>
      </a:accent4>
      <a:accent5>
        <a:srgbClr val="00CCFF"/>
      </a:accent5>
      <a:accent6>
        <a:srgbClr val="CC6600"/>
      </a:accent6>
      <a:hlink>
        <a:srgbClr val="004B7D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94482</TotalTime>
  <Words>599</Words>
  <Application>Microsoft Macintosh PowerPoint</Application>
  <PresentationFormat>On-screen Show (16:9)</PresentationFormat>
  <Paragraphs>335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Corbel</vt:lpstr>
      <vt:lpstr>Helvetica Light</vt:lpstr>
      <vt:lpstr>ONF PPT Template 102017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One-line presentation title</dc:title>
  <cp:lastModifiedBy>Larry Peterson</cp:lastModifiedBy>
  <cp:revision>325</cp:revision>
  <dcterms:modified xsi:type="dcterms:W3CDTF">2022-02-11T20:47:01Z</dcterms:modified>
</cp:coreProperties>
</file>