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39" r:id="rId11"/>
    <p:sldId id="315" r:id="rId12"/>
    <p:sldId id="340" r:id="rId13"/>
    <p:sldId id="343" r:id="rId14"/>
    <p:sldId id="344" r:id="rId15"/>
    <p:sldId id="320" r:id="rId16"/>
    <p:sldId id="337" r:id="rId17"/>
    <p:sldId id="336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2D6EC"/>
    <a:srgbClr val="000000"/>
    <a:srgbClr val="6A99D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43" d="100"/>
          <a:sy n="143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66353</TotalTime>
  <Words>458</Words>
  <Application>Microsoft Macintosh PowerPoint</Application>
  <PresentationFormat>On-screen Show (16:9)</PresentationFormat>
  <Paragraphs>271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285</cp:revision>
  <dcterms:modified xsi:type="dcterms:W3CDTF">2021-06-09T18:42:53Z</dcterms:modified>
</cp:coreProperties>
</file>