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D0"/>
    <a:srgbClr val="000000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789"/>
  </p:normalViewPr>
  <p:slideViewPr>
    <p:cSldViewPr snapToGrid="0">
      <p:cViewPr>
        <p:scale>
          <a:sx n="131" d="100"/>
          <a:sy n="131" d="100"/>
        </p:scale>
        <p:origin x="512" y="480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PODs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172065" y="2526426"/>
            <a:ext cx="939271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433650" y="2517100"/>
            <a:ext cx="1007470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11336" y="2753427"/>
            <a:ext cx="322314" cy="9326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712116" y="2228915"/>
            <a:ext cx="167938" cy="751959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723587" y="2540201"/>
            <a:ext cx="144997" cy="743058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20" y="2752346"/>
            <a:ext cx="420720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916041" y="165902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POD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onos-config</a:t>
            </a:r>
            <a:endParaRPr lang="en-US" dirty="0"/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Logging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and Logging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Aether</a:t>
            </a:r>
            <a:r>
              <a:rPr lang="en-US" dirty="0">
                <a:solidFill>
                  <a:schemeClr val="bg1"/>
                </a:solidFill>
              </a:rPr>
              <a:t>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3"/>
            <a:ext cx="2718614" cy="196212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045613"/>
            <a:ext cx="5925347" cy="878097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53235" y="84708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9" y="1224783"/>
            <a:ext cx="886798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011724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77524</TotalTime>
  <Words>498</Words>
  <Application>Microsoft Macintosh PowerPoint</Application>
  <PresentationFormat>On-screen Show (16:9)</PresentationFormat>
  <Paragraphs>292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301</cp:revision>
  <dcterms:modified xsi:type="dcterms:W3CDTF">2021-07-14T17:36:44Z</dcterms:modified>
</cp:coreProperties>
</file>