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30" d="100"/>
          <a:sy n="130" d="100"/>
        </p:scale>
        <p:origin x="552" y="504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5;p62">
            <a:extLst>
              <a:ext uri="{FF2B5EF4-FFF2-40B4-BE49-F238E27FC236}">
                <a16:creationId xmlns:a16="http://schemas.microsoft.com/office/drawing/2014/main" id="{536EE0CB-DCFD-8049-9D20-ED314C94C18A}"/>
              </a:ext>
            </a:extLst>
          </p:cNvPr>
          <p:cNvSpPr/>
          <p:nvPr/>
        </p:nvSpPr>
        <p:spPr>
          <a:xfrm>
            <a:off x="1918447" y="1034075"/>
            <a:ext cx="1132141" cy="7941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Worker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(SD-Fabric)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8563" y="858100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7;p62">
            <a:extLst>
              <a:ext uri="{FF2B5EF4-FFF2-40B4-BE49-F238E27FC236}">
                <a16:creationId xmlns:a16="http://schemas.microsoft.com/office/drawing/2014/main" id="{B41A6CDE-F804-7240-A211-73FA0826DCB1}"/>
              </a:ext>
            </a:extLst>
          </p:cNvPr>
          <p:cNvSpPr/>
          <p:nvPr/>
        </p:nvSpPr>
        <p:spPr>
          <a:xfrm>
            <a:off x="1918447" y="2126300"/>
            <a:ext cx="1132141" cy="7941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Worker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(SD-RAN)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8563" y="1950325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09;p62">
            <a:extLst>
              <a:ext uri="{FF2B5EF4-FFF2-40B4-BE49-F238E27FC236}">
                <a16:creationId xmlns:a16="http://schemas.microsoft.com/office/drawing/2014/main" id="{B7A9B65D-7639-3C48-B15F-8B64606E005B}"/>
              </a:ext>
            </a:extLst>
          </p:cNvPr>
          <p:cNvSpPr/>
          <p:nvPr/>
        </p:nvSpPr>
        <p:spPr>
          <a:xfrm>
            <a:off x="1918447" y="3218525"/>
            <a:ext cx="1132141" cy="7941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Worker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(SD-Core)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58563" y="3042550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575" y="2139188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0413" y="2160087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stCxn id="4" idx="3"/>
          </p:cNvCxnSpPr>
          <p:nvPr/>
        </p:nvCxnSpPr>
        <p:spPr>
          <a:xfrm>
            <a:off x="3379963" y="1084512"/>
            <a:ext cx="508500" cy="112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379963" y="2176737"/>
            <a:ext cx="531300" cy="346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stCxn id="8" idx="3"/>
          </p:cNvCxnSpPr>
          <p:nvPr/>
        </p:nvCxnSpPr>
        <p:spPr>
          <a:xfrm rot="10800000" flipH="1">
            <a:off x="3379963" y="2760762"/>
            <a:ext cx="537600" cy="50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stCxn id="9" idx="3"/>
          </p:cNvCxnSpPr>
          <p:nvPr/>
        </p:nvCxnSpPr>
        <p:spPr>
          <a:xfrm>
            <a:off x="4705313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/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92963</TotalTime>
  <Words>566</Words>
  <Application>Microsoft Macintosh PowerPoint</Application>
  <PresentationFormat>On-screen Show (16:9)</PresentationFormat>
  <Paragraphs>321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Helvetica Light</vt:lpstr>
      <vt:lpstr>Open Sans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313</cp:revision>
  <dcterms:modified xsi:type="dcterms:W3CDTF">2021-10-15T17:12:05Z</dcterms:modified>
</cp:coreProperties>
</file>