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51"/>
    <p:restoredTop sz="94789"/>
  </p:normalViewPr>
  <p:slideViewPr>
    <p:cSldViewPr snapToGrid="0">
      <p:cViewPr varScale="1">
        <p:scale>
          <a:sx n="101" d="100"/>
          <a:sy n="101" d="100"/>
        </p:scale>
        <p:origin x="192" y="97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Telemetry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Telemetry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&amp; Telemetry]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94564</TotalTime>
  <Words>623</Words>
  <Application>Microsoft Macintosh PowerPoint</Application>
  <PresentationFormat>On-screen Show (16:9)</PresentationFormat>
  <Paragraphs>345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329</cp:revision>
  <dcterms:modified xsi:type="dcterms:W3CDTF">2022-05-02T20:29:53Z</dcterms:modified>
</cp:coreProperties>
</file>