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DCC"/>
    <a:srgbClr val="4472C4"/>
    <a:srgbClr val="6A99D0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86"/>
    <p:restoredTop sz="94789"/>
  </p:normalViewPr>
  <p:slideViewPr>
    <p:cSldViewPr snapToGrid="0">
      <p:cViewPr>
        <p:scale>
          <a:sx n="133" d="100"/>
          <a:sy n="133" d="100"/>
        </p:scale>
        <p:origin x="144" y="45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0111373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723397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5/24/22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2294" y="2189389"/>
            <a:ext cx="9128" cy="16921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2887" cy="32844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49140" cy="31755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2294" y="1720843"/>
            <a:ext cx="325024" cy="637760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63773" cy="62025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103993" y="2341100"/>
            <a:ext cx="574196" cy="596766"/>
            <a:chOff x="5144667" y="2395528"/>
            <a:chExt cx="574196" cy="596766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44667" y="2395528"/>
              <a:ext cx="574196" cy="215444"/>
              <a:chOff x="5144667" y="2376072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44667" y="237607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15196" y="2358603"/>
            <a:ext cx="574196" cy="590149"/>
            <a:chOff x="5130645" y="2402145"/>
            <a:chExt cx="574196" cy="590149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0645" y="2402145"/>
              <a:ext cx="574196" cy="215444"/>
              <a:chOff x="5130645" y="2382689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0645" y="238268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8745" y="2340756"/>
            <a:ext cx="574196" cy="597109"/>
            <a:chOff x="5136940" y="2395185"/>
            <a:chExt cx="574196" cy="597109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6940" y="2395185"/>
              <a:ext cx="574196" cy="215444"/>
              <a:chOff x="5136940" y="2375729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6940" y="237572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9536" y="3270396"/>
            <a:ext cx="574196" cy="597109"/>
            <a:chOff x="5140328" y="2395185"/>
            <a:chExt cx="574196" cy="597109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40328" y="2395185"/>
              <a:ext cx="574196" cy="215444"/>
              <a:chOff x="5140328" y="2375729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40328" y="2375729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2106" y="3277196"/>
            <a:ext cx="574196" cy="592486"/>
            <a:chOff x="5135217" y="2399808"/>
            <a:chExt cx="574196" cy="592486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5217" y="2399808"/>
              <a:ext cx="574196" cy="215444"/>
              <a:chOff x="5135217" y="2380352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5217" y="238035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5633" cy="33933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09204" y="2937866"/>
            <a:ext cx="481888" cy="33933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76422" y="2358995"/>
            <a:ext cx="574196" cy="600642"/>
            <a:chOff x="5148124" y="2391652"/>
            <a:chExt cx="574196" cy="600642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48124" y="2391652"/>
              <a:ext cx="574196" cy="215444"/>
              <a:chOff x="5148124" y="2372196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48124" y="2372196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6634" y="2937866"/>
            <a:ext cx="1594458" cy="33253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6634" y="2959637"/>
            <a:ext cx="963430" cy="31075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6634" y="2948752"/>
            <a:ext cx="319683" cy="32164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3063" cy="33253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36202" cy="63815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5843" y="1720843"/>
            <a:ext cx="951475" cy="61991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6634" y="1720843"/>
            <a:ext cx="630684" cy="15495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V="1">
            <a:off x="2475843" y="2189389"/>
            <a:ext cx="166" cy="15136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16687" cy="15852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8847" cy="140626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1886" cy="155635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solidFill>
              <a:srgbClr val="007DCC"/>
            </a:solidFill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x-config</a:t>
            </a:r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pattFill prst="pct5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solidFill>
                <a:srgbClr val="007DCC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  <a:ln>
            <a:solidFill>
              <a:schemeClr val="accent4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Runtime 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Telemetry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&amp; Telemetry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Runtime Control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Lifecycle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Mgmt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A708482-8C10-A942-B6E4-851F611D8E21}"/>
              </a:ext>
            </a:extLst>
          </p:cNvPr>
          <p:cNvSpPr/>
          <p:nvPr/>
        </p:nvSpPr>
        <p:spPr>
          <a:xfrm>
            <a:off x="4717819" y="2255093"/>
            <a:ext cx="2718614" cy="320597"/>
          </a:xfrm>
          <a:prstGeom prst="roundRect">
            <a:avLst/>
          </a:prstGeom>
          <a:ln w="19050">
            <a:solidFill>
              <a:schemeClr val="bg1"/>
            </a:solidFill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44705" y="847082"/>
            <a:ext cx="8400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</a:p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8" y="1224783"/>
            <a:ext cx="886799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11;p62">
            <a:extLst>
              <a:ext uri="{FF2B5EF4-FFF2-40B4-BE49-F238E27FC236}">
                <a16:creationId xmlns:a16="http://schemas.microsoft.com/office/drawing/2014/main" id="{521C4825-0E9D-B74F-986C-9EA370FC7FF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11213" y="2126297"/>
            <a:ext cx="794100" cy="79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12;p62">
            <a:extLst>
              <a:ext uri="{FF2B5EF4-FFF2-40B4-BE49-F238E27FC236}">
                <a16:creationId xmlns:a16="http://schemas.microsoft.com/office/drawing/2014/main" id="{A1E2890A-C21A-5C4C-B02C-6199E5DB0C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575" y="2139186"/>
            <a:ext cx="1476302" cy="768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13;p62">
            <a:extLst>
              <a:ext uri="{FF2B5EF4-FFF2-40B4-BE49-F238E27FC236}">
                <a16:creationId xmlns:a16="http://schemas.microsoft.com/office/drawing/2014/main" id="{CCC1E209-D307-B144-A3BD-01AD2E3D596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0413" y="2160085"/>
            <a:ext cx="794098" cy="726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614;p62">
            <a:extLst>
              <a:ext uri="{FF2B5EF4-FFF2-40B4-BE49-F238E27FC236}">
                <a16:creationId xmlns:a16="http://schemas.microsoft.com/office/drawing/2014/main" id="{95C76043-290B-BC4F-9A7F-5165D5717B40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293612" y="1522218"/>
            <a:ext cx="617601" cy="1001129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3" name="Google Shape;615;p62">
            <a:extLst>
              <a:ext uri="{FF2B5EF4-FFF2-40B4-BE49-F238E27FC236}">
                <a16:creationId xmlns:a16="http://schemas.microsoft.com/office/drawing/2014/main" id="{471B413F-F32F-BA4C-80C7-C135F57C043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3293612" y="2523347"/>
            <a:ext cx="617601" cy="17417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4" name="Google Shape;616;p62">
            <a:extLst>
              <a:ext uri="{FF2B5EF4-FFF2-40B4-BE49-F238E27FC236}">
                <a16:creationId xmlns:a16="http://schemas.microsoft.com/office/drawing/2014/main" id="{71725605-5B89-964D-BE98-28DCF11C472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293612" y="2523347"/>
            <a:ext cx="617601" cy="1075853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5" name="Google Shape;617;p62">
            <a:extLst>
              <a:ext uri="{FF2B5EF4-FFF2-40B4-BE49-F238E27FC236}">
                <a16:creationId xmlns:a16="http://schemas.microsoft.com/office/drawing/2014/main" id="{78B78BB1-071C-F84F-BD75-676175AD6225}"/>
              </a:ext>
            </a:extLst>
          </p:cNvPr>
          <p:cNvCxnSpPr>
            <a:cxnSpLocks/>
          </p:cNvCxnSpPr>
          <p:nvPr/>
        </p:nvCxnSpPr>
        <p:spPr>
          <a:xfrm>
            <a:off x="4705313" y="2523347"/>
            <a:ext cx="320108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618;p62">
            <a:extLst>
              <a:ext uri="{FF2B5EF4-FFF2-40B4-BE49-F238E27FC236}">
                <a16:creationId xmlns:a16="http://schemas.microsoft.com/office/drawing/2014/main" id="{41DD5904-F770-0344-816F-126B18F94EE8}"/>
              </a:ext>
            </a:extLst>
          </p:cNvPr>
          <p:cNvCxnSpPr>
            <a:cxnSpLocks/>
          </p:cNvCxnSpPr>
          <p:nvPr/>
        </p:nvCxnSpPr>
        <p:spPr>
          <a:xfrm>
            <a:off x="6110788" y="2523347"/>
            <a:ext cx="312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A0640F1-3F65-3E43-9392-12950FCA5264}"/>
              </a:ext>
            </a:extLst>
          </p:cNvPr>
          <p:cNvSpPr/>
          <p:nvPr/>
        </p:nvSpPr>
        <p:spPr>
          <a:xfrm>
            <a:off x="1913917" y="2235397"/>
            <a:ext cx="934795" cy="651214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pic>
        <p:nvPicPr>
          <p:cNvPr id="6" name="Google Shape;608;p62">
            <a:extLst>
              <a:ext uri="{FF2B5EF4-FFF2-40B4-BE49-F238E27FC236}">
                <a16:creationId xmlns:a16="http://schemas.microsoft.com/office/drawing/2014/main" id="{23F75398-455A-F848-A0FC-ABCF143EE29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2314351"/>
            <a:ext cx="621400" cy="4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6C215D6-6684-3F45-BB71-F58FCD63FB1A}"/>
              </a:ext>
            </a:extLst>
          </p:cNvPr>
          <p:cNvSpPr/>
          <p:nvPr/>
        </p:nvSpPr>
        <p:spPr>
          <a:xfrm>
            <a:off x="1913916" y="1174849"/>
            <a:ext cx="934796" cy="653326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58DBAF7-60E1-8F4A-B3DC-6A01B7B77C90}"/>
              </a:ext>
            </a:extLst>
          </p:cNvPr>
          <p:cNvSpPr/>
          <p:nvPr/>
        </p:nvSpPr>
        <p:spPr>
          <a:xfrm>
            <a:off x="1913916" y="3293833"/>
            <a:ext cx="934795" cy="653326"/>
          </a:xfrm>
          <a:prstGeom prst="roundRect">
            <a:avLst>
              <a:gd name="adj" fmla="val 22527"/>
            </a:avLst>
          </a:prstGeom>
          <a:pattFill prst="pct80">
            <a:fgClr>
              <a:srgbClr val="C2D6EC"/>
            </a:fgClr>
            <a:bgClr>
              <a:schemeClr val="bg1"/>
            </a:bgClr>
          </a:patt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</p:txBody>
      </p:sp>
      <p:pic>
        <p:nvPicPr>
          <p:cNvPr id="4" name="Google Shape;606;p62">
            <a:extLst>
              <a:ext uri="{FF2B5EF4-FFF2-40B4-BE49-F238E27FC236}">
                <a16:creationId xmlns:a16="http://schemas.microsoft.com/office/drawing/2014/main" id="{CE50D64E-8823-D34F-B931-BEDDBE804B8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1295805"/>
            <a:ext cx="621400" cy="4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610;p62">
            <a:extLst>
              <a:ext uri="{FF2B5EF4-FFF2-40B4-BE49-F238E27FC236}">
                <a16:creationId xmlns:a16="http://schemas.microsoft.com/office/drawing/2014/main" id="{990982DC-5EAE-0D4D-8AE4-DB21241BA22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72212" y="3372787"/>
            <a:ext cx="621400" cy="452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26878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F8333B-4656-CE4E-8388-7E274465DDF3}"/>
              </a:ext>
            </a:extLst>
          </p:cNvPr>
          <p:cNvCxnSpPr>
            <a:cxnSpLocks/>
          </p:cNvCxnSpPr>
          <p:nvPr/>
        </p:nvCxnSpPr>
        <p:spPr>
          <a:xfrm>
            <a:off x="986118" y="3944471"/>
            <a:ext cx="6763819" cy="0"/>
          </a:xfrm>
          <a:prstGeom prst="straightConnector1">
            <a:avLst/>
          </a:prstGeom>
          <a:ln w="28575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E67F77-E83B-6747-82E7-086DF8E00EEB}"/>
              </a:ext>
            </a:extLst>
          </p:cNvPr>
          <p:cNvSpPr txBox="1"/>
          <p:nvPr/>
        </p:nvSpPr>
        <p:spPr>
          <a:xfrm>
            <a:off x="6412366" y="3944471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Feature Lifetime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9737BD1-1D51-D24E-BFAF-CE476BFA42C2}"/>
              </a:ext>
            </a:extLst>
          </p:cNvPr>
          <p:cNvCxnSpPr>
            <a:cxnSpLocks/>
          </p:cNvCxnSpPr>
          <p:nvPr/>
        </p:nvCxnSpPr>
        <p:spPr>
          <a:xfrm flipV="1">
            <a:off x="2913529" y="1219198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F05185B-9AFC-8641-9724-BFBA1EDED9F2}"/>
              </a:ext>
            </a:extLst>
          </p:cNvPr>
          <p:cNvCxnSpPr>
            <a:cxnSpLocks/>
          </p:cNvCxnSpPr>
          <p:nvPr/>
        </p:nvCxnSpPr>
        <p:spPr>
          <a:xfrm flipV="1">
            <a:off x="5602941" y="1228163"/>
            <a:ext cx="0" cy="2961330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FA6A218-089C-8C4B-9EAF-88466013E033}"/>
              </a:ext>
            </a:extLst>
          </p:cNvPr>
          <p:cNvSpPr txBox="1"/>
          <p:nvPr/>
        </p:nvSpPr>
        <p:spPr>
          <a:xfrm>
            <a:off x="937337" y="1102654"/>
            <a:ext cx="15776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Individual Features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A2EDF-3142-5D49-AF1B-48F5415BA8A8}"/>
              </a:ext>
            </a:extLst>
          </p:cNvPr>
          <p:cNvSpPr txBox="1"/>
          <p:nvPr/>
        </p:nvSpPr>
        <p:spPr>
          <a:xfrm>
            <a:off x="3317920" y="1091570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Integrated &amp; Evaluated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E2BDEA-3FB1-E24A-9F18-BAD3C64E884B}"/>
              </a:ext>
            </a:extLst>
          </p:cNvPr>
          <p:cNvSpPr txBox="1"/>
          <p:nvPr/>
        </p:nvSpPr>
        <p:spPr>
          <a:xfrm>
            <a:off x="6196011" y="1102654"/>
            <a:ext cx="1494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Set of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 in Production</a:t>
            </a:r>
          </a:p>
        </p:txBody>
      </p:sp>
      <p:sp>
        <p:nvSpPr>
          <p:cNvPr id="15" name="Google Shape;71;p15">
            <a:extLst>
              <a:ext uri="{FF2B5EF4-FFF2-40B4-BE49-F238E27FC236}">
                <a16:creationId xmlns:a16="http://schemas.microsoft.com/office/drawing/2014/main" id="{1E7A5818-8BB9-E546-99D0-0D8621B24958}"/>
              </a:ext>
            </a:extLst>
          </p:cNvPr>
          <p:cNvSpPr/>
          <p:nvPr/>
        </p:nvSpPr>
        <p:spPr>
          <a:xfrm rot="16200000">
            <a:off x="245852" y="2686356"/>
            <a:ext cx="2085840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Google Shape;71;p15">
            <a:extLst>
              <a:ext uri="{FF2B5EF4-FFF2-40B4-BE49-F238E27FC236}">
                <a16:creationId xmlns:a16="http://schemas.microsoft.com/office/drawing/2014/main" id="{EDF14194-71D8-5E41-8CEB-211E3952663C}"/>
              </a:ext>
            </a:extLst>
          </p:cNvPr>
          <p:cNvSpPr/>
          <p:nvPr/>
        </p:nvSpPr>
        <p:spPr>
          <a:xfrm rot="16200000">
            <a:off x="1129611" y="2675267"/>
            <a:ext cx="2085845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Google Shape;71;p15">
            <a:extLst>
              <a:ext uri="{FF2B5EF4-FFF2-40B4-BE49-F238E27FC236}">
                <a16:creationId xmlns:a16="http://schemas.microsoft.com/office/drawing/2014/main" id="{0F5B1EF1-4638-EB47-90E6-A5B1CBF8298F}"/>
              </a:ext>
            </a:extLst>
          </p:cNvPr>
          <p:cNvSpPr/>
          <p:nvPr/>
        </p:nvSpPr>
        <p:spPr>
          <a:xfrm rot="16200000">
            <a:off x="2765602" y="2680814"/>
            <a:ext cx="2074758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Google Shape;71;p15">
            <a:extLst>
              <a:ext uri="{FF2B5EF4-FFF2-40B4-BE49-F238E27FC236}">
                <a16:creationId xmlns:a16="http://schemas.microsoft.com/office/drawing/2014/main" id="{EF171BFD-27B7-4D43-B071-654689374BF6}"/>
              </a:ext>
            </a:extLst>
          </p:cNvPr>
          <p:cNvSpPr/>
          <p:nvPr/>
        </p:nvSpPr>
        <p:spPr>
          <a:xfrm rot="16200000">
            <a:off x="3652637" y="2675266"/>
            <a:ext cx="2085851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Soak (Canary)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Google Shape;71;p15">
            <a:extLst>
              <a:ext uri="{FF2B5EF4-FFF2-40B4-BE49-F238E27FC236}">
                <a16:creationId xmlns:a16="http://schemas.microsoft.com/office/drawing/2014/main" id="{55F828D4-FBC8-084F-B26A-29FCC98CF5C3}"/>
              </a:ext>
            </a:extLst>
          </p:cNvPr>
          <p:cNvSpPr/>
          <p:nvPr/>
        </p:nvSpPr>
        <p:spPr>
          <a:xfrm rot="16200000">
            <a:off x="5580685" y="2686355"/>
            <a:ext cx="2085843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 &amp; Logging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Google Shape;71;p15">
            <a:extLst>
              <a:ext uri="{FF2B5EF4-FFF2-40B4-BE49-F238E27FC236}">
                <a16:creationId xmlns:a16="http://schemas.microsoft.com/office/drawing/2014/main" id="{BBC8236C-F80F-CC4C-A6A9-5EC3D11D0E8F}"/>
              </a:ext>
            </a:extLst>
          </p:cNvPr>
          <p:cNvSpPr/>
          <p:nvPr/>
        </p:nvSpPr>
        <p:spPr>
          <a:xfrm rot="16200000">
            <a:off x="6214440" y="2680808"/>
            <a:ext cx="209693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End-to-End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FC39CB-6D6A-A441-91A3-5A1D46BBC190}"/>
              </a:ext>
            </a:extLst>
          </p:cNvPr>
          <p:cNvGrpSpPr/>
          <p:nvPr/>
        </p:nvGrpSpPr>
        <p:grpSpPr>
          <a:xfrm>
            <a:off x="2603483" y="2458281"/>
            <a:ext cx="665567" cy="415352"/>
            <a:chOff x="2678052" y="4518213"/>
            <a:chExt cx="665567" cy="415352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984B75B2-AD06-F444-A041-812283178C54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D6417BA-544F-4349-9D22-C0142683FCF0}"/>
                </a:ext>
              </a:extLst>
            </p:cNvPr>
            <p:cNvSpPr txBox="1"/>
            <p:nvPr/>
          </p:nvSpPr>
          <p:spPr>
            <a:xfrm>
              <a:off x="2678052" y="4625788"/>
              <a:ext cx="6655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Merge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82A7DA-E9C0-C64C-AA80-CCE157FC4089}"/>
              </a:ext>
            </a:extLst>
          </p:cNvPr>
          <p:cNvGrpSpPr/>
          <p:nvPr/>
        </p:nvGrpSpPr>
        <p:grpSpPr>
          <a:xfrm>
            <a:off x="5249756" y="2458281"/>
            <a:ext cx="697627" cy="415352"/>
            <a:chOff x="2662022" y="4518213"/>
            <a:chExt cx="697627" cy="415352"/>
          </a:xfrm>
        </p:grpSpPr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DD4C652E-5333-F64B-99D1-7DC4F18A5520}"/>
                </a:ext>
              </a:extLst>
            </p:cNvPr>
            <p:cNvSpPr/>
            <p:nvPr/>
          </p:nvSpPr>
          <p:spPr>
            <a:xfrm>
              <a:off x="2813611" y="4518213"/>
              <a:ext cx="394446" cy="1524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91E6674-05F1-AA41-AA72-31B5ED6746E7}"/>
                </a:ext>
              </a:extLst>
            </p:cNvPr>
            <p:cNvSpPr txBox="1"/>
            <p:nvPr/>
          </p:nvSpPr>
          <p:spPr>
            <a:xfrm>
              <a:off x="2662022" y="4625788"/>
              <a:ext cx="6976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Deploy</a:t>
              </a:r>
            </a:p>
          </p:txBody>
        </p:sp>
      </p:grpSp>
      <p:sp>
        <p:nvSpPr>
          <p:cNvPr id="28" name="Google Shape;71;p15">
            <a:extLst>
              <a:ext uri="{FF2B5EF4-FFF2-40B4-BE49-F238E27FC236}">
                <a16:creationId xmlns:a16="http://schemas.microsoft.com/office/drawing/2014/main" id="{56C98079-46AD-7D48-9B49-30FFB20CCCC1}"/>
              </a:ext>
            </a:extLst>
          </p:cNvPr>
          <p:cNvSpPr/>
          <p:nvPr/>
        </p:nvSpPr>
        <p:spPr>
          <a:xfrm rot="16200000">
            <a:off x="3209012" y="2675267"/>
            <a:ext cx="2085849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Google Shape;71;p15">
            <a:extLst>
              <a:ext uri="{FF2B5EF4-FFF2-40B4-BE49-F238E27FC236}">
                <a16:creationId xmlns:a16="http://schemas.microsoft.com/office/drawing/2014/main" id="{1ABE9E91-DBD5-8147-8333-8CFD364D289D}"/>
              </a:ext>
            </a:extLst>
          </p:cNvPr>
          <p:cNvSpPr/>
          <p:nvPr/>
        </p:nvSpPr>
        <p:spPr>
          <a:xfrm rot="16200000">
            <a:off x="683921" y="2675271"/>
            <a:ext cx="2085842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 Tests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751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roup 159">
            <a:extLst>
              <a:ext uri="{FF2B5EF4-FFF2-40B4-BE49-F238E27FC236}">
                <a16:creationId xmlns:a16="http://schemas.microsoft.com/office/drawing/2014/main" id="{2D4B294A-991E-5D40-A4E8-324B44D2127C}"/>
              </a:ext>
            </a:extLst>
          </p:cNvPr>
          <p:cNvGrpSpPr/>
          <p:nvPr/>
        </p:nvGrpSpPr>
        <p:grpSpPr>
          <a:xfrm>
            <a:off x="2059567" y="2361127"/>
            <a:ext cx="3207958" cy="2159303"/>
            <a:chOff x="886120" y="1187776"/>
            <a:chExt cx="3874416" cy="2733773"/>
          </a:xfrm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709FB4D9-2F2A-EC43-B5D1-BC88E55FACED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A306606A-04B1-AE49-88B8-8F09708A2C4F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2F312A6B-AF39-C64B-AC6A-BECB735CF3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581185CF-4DE5-664D-9D75-6445804B64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0A63FF55-6C4B-2743-B268-75C20FD9B6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6A16E6FC-0C03-C04E-A8D7-86862E2B9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96070890-3501-9346-B007-75364E498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0ED5BF61-C472-EE47-85D4-A946B0FD2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23323189-9662-C140-8CD9-74524F977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0" name="Rounded Rectangle 169">
                <a:extLst>
                  <a:ext uri="{FF2B5EF4-FFF2-40B4-BE49-F238E27FC236}">
                    <a16:creationId xmlns:a16="http://schemas.microsoft.com/office/drawing/2014/main" id="{75518574-BBC3-CC45-9848-8987FEEDBB8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525A6D9-520A-9B4C-AB5D-0F1FCABCEDC9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12" name="Picture 211">
                  <a:extLst>
                    <a:ext uri="{FF2B5EF4-FFF2-40B4-BE49-F238E27FC236}">
                      <a16:creationId xmlns:a16="http://schemas.microsoft.com/office/drawing/2014/main" id="{6C6EEA11-2835-BF40-98CC-5EE138AFD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13" name="Group 212">
                  <a:extLst>
                    <a:ext uri="{FF2B5EF4-FFF2-40B4-BE49-F238E27FC236}">
                      <a16:creationId xmlns:a16="http://schemas.microsoft.com/office/drawing/2014/main" id="{032B0855-DE4A-1541-BE1C-3BABDB3A80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4" name="Rounded Rectangle 213">
                    <a:extLst>
                      <a:ext uri="{FF2B5EF4-FFF2-40B4-BE49-F238E27FC236}">
                        <a16:creationId xmlns:a16="http://schemas.microsoft.com/office/drawing/2014/main" id="{E2F14924-53AD-784C-BA3D-870A331132F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DE9331D8-83F1-E943-902B-44AD4DF606A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06ED49C3-4932-D944-B579-EBE96E4F05FE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8" name="Picture 207">
                  <a:extLst>
                    <a:ext uri="{FF2B5EF4-FFF2-40B4-BE49-F238E27FC236}">
                      <a16:creationId xmlns:a16="http://schemas.microsoft.com/office/drawing/2014/main" id="{A505F998-4847-D44B-ADF6-8BB044C839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9" name="Group 208">
                  <a:extLst>
                    <a:ext uri="{FF2B5EF4-FFF2-40B4-BE49-F238E27FC236}">
                      <a16:creationId xmlns:a16="http://schemas.microsoft.com/office/drawing/2014/main" id="{A64C80F2-12C2-9041-91FD-0EF3E764DAC9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10" name="Rounded Rectangle 209">
                    <a:extLst>
                      <a:ext uri="{FF2B5EF4-FFF2-40B4-BE49-F238E27FC236}">
                        <a16:creationId xmlns:a16="http://schemas.microsoft.com/office/drawing/2014/main" id="{359BA8D5-1E36-984F-A70D-F9F5F65CB1D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6AEE7B4A-D123-6048-BCD5-D93049018B4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71C804BF-62FB-CD4F-8986-F5DE9F92B750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4" name="Picture 203">
                  <a:extLst>
                    <a:ext uri="{FF2B5EF4-FFF2-40B4-BE49-F238E27FC236}">
                      <a16:creationId xmlns:a16="http://schemas.microsoft.com/office/drawing/2014/main" id="{6DB0587D-4E6A-874B-8E23-6C54543ED0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5" name="Group 204">
                  <a:extLst>
                    <a:ext uri="{FF2B5EF4-FFF2-40B4-BE49-F238E27FC236}">
                      <a16:creationId xmlns:a16="http://schemas.microsoft.com/office/drawing/2014/main" id="{BC2D3752-2E72-E645-8990-9D773E71268A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6" name="Rounded Rectangle 205">
                    <a:extLst>
                      <a:ext uri="{FF2B5EF4-FFF2-40B4-BE49-F238E27FC236}">
                        <a16:creationId xmlns:a16="http://schemas.microsoft.com/office/drawing/2014/main" id="{9EF75E35-2D4E-9E49-9570-BC3BDDA7E9F4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7" name="TextBox 206">
                    <a:extLst>
                      <a:ext uri="{FF2B5EF4-FFF2-40B4-BE49-F238E27FC236}">
                        <a16:creationId xmlns:a16="http://schemas.microsoft.com/office/drawing/2014/main" id="{5B72E0A0-1B0A-BC41-9EFC-6A2CAE36029A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144BBC5C-4D5B-F544-9438-01D1F315F88C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00" name="Picture 199">
                  <a:extLst>
                    <a:ext uri="{FF2B5EF4-FFF2-40B4-BE49-F238E27FC236}">
                      <a16:creationId xmlns:a16="http://schemas.microsoft.com/office/drawing/2014/main" id="{73A9996C-D1AE-5E4A-BF61-9D02131664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201" name="Group 200">
                  <a:extLst>
                    <a:ext uri="{FF2B5EF4-FFF2-40B4-BE49-F238E27FC236}">
                      <a16:creationId xmlns:a16="http://schemas.microsoft.com/office/drawing/2014/main" id="{426ED769-CF9A-5148-9427-266B19FD9128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202" name="Rounded Rectangle 201">
                    <a:extLst>
                      <a:ext uri="{FF2B5EF4-FFF2-40B4-BE49-F238E27FC236}">
                        <a16:creationId xmlns:a16="http://schemas.microsoft.com/office/drawing/2014/main" id="{861E15D0-0104-0745-8E56-42A9F3D4D6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203" name="TextBox 202">
                    <a:extLst>
                      <a:ext uri="{FF2B5EF4-FFF2-40B4-BE49-F238E27FC236}">
                        <a16:creationId xmlns:a16="http://schemas.microsoft.com/office/drawing/2014/main" id="{05226A0B-07AA-774A-BAA2-B7348B2AC48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8B1EB151-1BE2-1347-8DEF-6ACE5CF723C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6" name="Picture 195">
                  <a:extLst>
                    <a:ext uri="{FF2B5EF4-FFF2-40B4-BE49-F238E27FC236}">
                      <a16:creationId xmlns:a16="http://schemas.microsoft.com/office/drawing/2014/main" id="{03C5E2C4-D741-A54D-8968-EAEB1767F1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7" name="Group 196">
                  <a:extLst>
                    <a:ext uri="{FF2B5EF4-FFF2-40B4-BE49-F238E27FC236}">
                      <a16:creationId xmlns:a16="http://schemas.microsoft.com/office/drawing/2014/main" id="{82847DB7-DE79-1C49-BBF2-42500B28FAB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8" name="Rounded Rectangle 197">
                    <a:extLst>
                      <a:ext uri="{FF2B5EF4-FFF2-40B4-BE49-F238E27FC236}">
                        <a16:creationId xmlns:a16="http://schemas.microsoft.com/office/drawing/2014/main" id="{58D28B52-8BC4-4143-887A-538B8204693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21876A15-D588-2A4F-9E6E-8C341E7863C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2BE554D5-E47B-FD45-9682-E6F7BA5E2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C01B4C5-A77A-C448-AFF3-1488E042BE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DD8E494-8D39-CD4D-A932-5CBAB7F6C0CD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92" name="Picture 191">
                  <a:extLst>
                    <a:ext uri="{FF2B5EF4-FFF2-40B4-BE49-F238E27FC236}">
                      <a16:creationId xmlns:a16="http://schemas.microsoft.com/office/drawing/2014/main" id="{17D644BF-B32F-3949-AB12-2D2151EC58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171F4A00-138F-E648-BD98-66ECA50DA37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94" name="Rounded Rectangle 193">
                    <a:extLst>
                      <a:ext uri="{FF2B5EF4-FFF2-40B4-BE49-F238E27FC236}">
                        <a16:creationId xmlns:a16="http://schemas.microsoft.com/office/drawing/2014/main" id="{8FECB482-CD9A-A548-9EEA-B94BA57971A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1E34C613-930C-F145-B70D-B5C9021CD15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E5E5EB9C-7CD6-434B-B607-51D6A5DE1A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C4306A47-4204-C644-A304-D3D049D46C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0B44D2FE-C88E-5C47-9F93-12D1C04DF6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70853C0A-2BC3-7442-B50C-439718A11D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0CD2E3ED-6E2A-AD47-91DE-020ABCD4D5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EE73B30-5446-0E4B-9019-C3E03383FA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802A010B-21E4-FE47-8BD3-5AA0ECD1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86" name="Rounded Rectangle 185">
                <a:extLst>
                  <a:ext uri="{FF2B5EF4-FFF2-40B4-BE49-F238E27FC236}">
                    <a16:creationId xmlns:a16="http://schemas.microsoft.com/office/drawing/2014/main" id="{4B6BC6D6-65FD-F647-A7B7-632898E342DD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87" name="Rounded Rectangle 186">
                <a:extLst>
                  <a:ext uri="{FF2B5EF4-FFF2-40B4-BE49-F238E27FC236}">
                    <a16:creationId xmlns:a16="http://schemas.microsoft.com/office/drawing/2014/main" id="{754B4369-B06E-2A49-BA43-15BF7E095FA0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88" name="Picture 187">
                <a:extLst>
                  <a:ext uri="{FF2B5EF4-FFF2-40B4-BE49-F238E27FC236}">
                    <a16:creationId xmlns:a16="http://schemas.microsoft.com/office/drawing/2014/main" id="{2EED1735-9125-AD4C-9C51-A54184E5D8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89" name="Picture 188">
                <a:extLst>
                  <a:ext uri="{FF2B5EF4-FFF2-40B4-BE49-F238E27FC236}">
                    <a16:creationId xmlns:a16="http://schemas.microsoft.com/office/drawing/2014/main" id="{6EAA624A-EC73-C149-875A-B59D2D899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4251C56A-A9FE-1B43-852C-1FBCBEF92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CC91C65B-1F8B-1A4D-B316-34306AB222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2E0BEBA-C673-C647-AD1B-B0FFD00DC787}"/>
              </a:ext>
            </a:extLst>
          </p:cNvPr>
          <p:cNvGrpSpPr/>
          <p:nvPr/>
        </p:nvGrpSpPr>
        <p:grpSpPr>
          <a:xfrm>
            <a:off x="2117281" y="2286552"/>
            <a:ext cx="3207958" cy="2159303"/>
            <a:chOff x="886120" y="1187776"/>
            <a:chExt cx="3874416" cy="273377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B9F9397-9AF9-4348-A306-272CDEE4D496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A5BC2FB-0873-DC41-8B49-403CCE9F8841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1A17060-AAC9-174D-96FF-6D87DEB636E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9A7B732-0C30-8E47-BDC7-293667B2E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CD57D810-8628-5744-8C3D-DD77D3978A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F3E8AAAE-9F1B-6646-A9BA-673AA9EF9E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11195E67-E81E-A043-A7DE-657850200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2" name="Picture 111">
                <a:extLst>
                  <a:ext uri="{FF2B5EF4-FFF2-40B4-BE49-F238E27FC236}">
                    <a16:creationId xmlns:a16="http://schemas.microsoft.com/office/drawing/2014/main" id="{1109D79C-8606-0C40-86B0-78549348E1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72F6D36E-6282-F64E-A402-0ADC6E0F6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CCE3C79A-FB9E-C248-8088-11E4D0F11C0A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F4966881-C269-3940-AA99-31DA308E5A8F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6" name="Picture 155">
                  <a:extLst>
                    <a:ext uri="{FF2B5EF4-FFF2-40B4-BE49-F238E27FC236}">
                      <a16:creationId xmlns:a16="http://schemas.microsoft.com/office/drawing/2014/main" id="{072FB53A-5C02-BF4B-A4CD-F246B873EA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7" name="Group 156">
                  <a:extLst>
                    <a:ext uri="{FF2B5EF4-FFF2-40B4-BE49-F238E27FC236}">
                      <a16:creationId xmlns:a16="http://schemas.microsoft.com/office/drawing/2014/main" id="{6962D8E4-D9AC-9D40-8B2F-3F69CF90A92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8" name="Rounded Rectangle 157">
                    <a:extLst>
                      <a:ext uri="{FF2B5EF4-FFF2-40B4-BE49-F238E27FC236}">
                        <a16:creationId xmlns:a16="http://schemas.microsoft.com/office/drawing/2014/main" id="{B27E181E-40EE-9440-B7DF-6E0C3DAB5240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3225C2BD-E3C5-B54C-9156-8174B74D222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387B611-5430-904C-A250-9F5457D83F41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52" name="Picture 151">
                  <a:extLst>
                    <a:ext uri="{FF2B5EF4-FFF2-40B4-BE49-F238E27FC236}">
                      <a16:creationId xmlns:a16="http://schemas.microsoft.com/office/drawing/2014/main" id="{D1A6DF11-F785-E248-9F3E-903E52015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746FB0B6-704C-8F4E-9AD1-7F9258162880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4" name="Rounded Rectangle 153">
                    <a:extLst>
                      <a:ext uri="{FF2B5EF4-FFF2-40B4-BE49-F238E27FC236}">
                        <a16:creationId xmlns:a16="http://schemas.microsoft.com/office/drawing/2014/main" id="{058380D4-6541-2340-9654-A9E8D531498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6F9D7831-CA83-2A49-999A-603EBBC09C2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CB88838B-F5E3-F74D-BF70-B472CA4D6E61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8" name="Picture 147">
                  <a:extLst>
                    <a:ext uri="{FF2B5EF4-FFF2-40B4-BE49-F238E27FC236}">
                      <a16:creationId xmlns:a16="http://schemas.microsoft.com/office/drawing/2014/main" id="{B6FA59EF-E3D3-FE4F-9508-89D823247D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9" name="Group 148">
                  <a:extLst>
                    <a:ext uri="{FF2B5EF4-FFF2-40B4-BE49-F238E27FC236}">
                      <a16:creationId xmlns:a16="http://schemas.microsoft.com/office/drawing/2014/main" id="{F88C48AB-65CF-114B-9591-56FE5A92E113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50" name="Rounded Rectangle 149">
                    <a:extLst>
                      <a:ext uri="{FF2B5EF4-FFF2-40B4-BE49-F238E27FC236}">
                        <a16:creationId xmlns:a16="http://schemas.microsoft.com/office/drawing/2014/main" id="{9D87D736-FFB4-A74C-9744-930511066607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E8C20953-E539-9442-802E-3E2713CAE838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06891B6C-0649-144A-89A1-0102B41F3C8E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4" name="Picture 143">
                  <a:extLst>
                    <a:ext uri="{FF2B5EF4-FFF2-40B4-BE49-F238E27FC236}">
                      <a16:creationId xmlns:a16="http://schemas.microsoft.com/office/drawing/2014/main" id="{E7FBD9E3-8CBE-9548-8B72-40D376E0D1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735AC02D-C226-3F4F-B7C9-BD89714118BD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6" name="Rounded Rectangle 145">
                    <a:extLst>
                      <a:ext uri="{FF2B5EF4-FFF2-40B4-BE49-F238E27FC236}">
                        <a16:creationId xmlns:a16="http://schemas.microsoft.com/office/drawing/2014/main" id="{D08DEB77-17FB-9C40-8F1A-5384E373049E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5EA32C2E-7FFD-6244-A1DD-7B0D6D2947E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0C790EC9-CDDE-B64C-B290-F911B1B4F7DA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40" name="Picture 139">
                  <a:extLst>
                    <a:ext uri="{FF2B5EF4-FFF2-40B4-BE49-F238E27FC236}">
                      <a16:creationId xmlns:a16="http://schemas.microsoft.com/office/drawing/2014/main" id="{D8F3B1C6-19D0-CC4D-A3F4-6FEE7CE2E0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41" name="Group 140">
                  <a:extLst>
                    <a:ext uri="{FF2B5EF4-FFF2-40B4-BE49-F238E27FC236}">
                      <a16:creationId xmlns:a16="http://schemas.microsoft.com/office/drawing/2014/main" id="{08D9BC41-9923-BF42-8EF1-EE32AC0D3DDB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42" name="Rounded Rectangle 141">
                    <a:extLst>
                      <a:ext uri="{FF2B5EF4-FFF2-40B4-BE49-F238E27FC236}">
                        <a16:creationId xmlns:a16="http://schemas.microsoft.com/office/drawing/2014/main" id="{2A723209-1CB3-5645-A723-3955362AEAD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C212CFCD-84A2-1A41-8A84-98B5914D435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4C86D4E7-814B-1242-B838-7A60377D80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B852DB0C-E56D-B041-9B54-D5670D9DE9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B565CDEA-3CD1-0143-8AC6-BCB723A737FF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136" name="Picture 135">
                  <a:extLst>
                    <a:ext uri="{FF2B5EF4-FFF2-40B4-BE49-F238E27FC236}">
                      <a16:creationId xmlns:a16="http://schemas.microsoft.com/office/drawing/2014/main" id="{BEECF1D8-9EBA-A14B-99E5-61F007E6A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F457B0DF-839A-964D-859A-56C6B5F91B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138" name="Rounded Rectangle 137">
                    <a:extLst>
                      <a:ext uri="{FF2B5EF4-FFF2-40B4-BE49-F238E27FC236}">
                        <a16:creationId xmlns:a16="http://schemas.microsoft.com/office/drawing/2014/main" id="{F9CDC9AE-A18F-FB45-8A64-33ABB3B812FD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70B2FD5C-9DB3-E842-8679-61D219123619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34FBC62C-E17C-D04F-8DCE-E13749503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F28AB75F-6037-A74C-87E9-20AD14DD4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EC4D0365-F475-0B41-9F37-4A23C10AE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4E0F0A2B-0C39-E844-866D-7574F5BA5B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22246CC6-3A14-964A-B5C7-43E5B8661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FCA82C36-70F0-6940-86AE-956548D79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EE113F90-2F2B-EF4F-8AF7-49B7957BA0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130" name="Rounded Rectangle 129">
                <a:extLst>
                  <a:ext uri="{FF2B5EF4-FFF2-40B4-BE49-F238E27FC236}">
                    <a16:creationId xmlns:a16="http://schemas.microsoft.com/office/drawing/2014/main" id="{79651127-90D1-3540-BF31-4C4EEBB52D7A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1" name="Rounded Rectangle 130">
                <a:extLst>
                  <a:ext uri="{FF2B5EF4-FFF2-40B4-BE49-F238E27FC236}">
                    <a16:creationId xmlns:a16="http://schemas.microsoft.com/office/drawing/2014/main" id="{63E60E09-1712-1144-A035-6115D2CE27DE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132" name="Picture 131">
                <a:extLst>
                  <a:ext uri="{FF2B5EF4-FFF2-40B4-BE49-F238E27FC236}">
                    <a16:creationId xmlns:a16="http://schemas.microsoft.com/office/drawing/2014/main" id="{F6E45C0E-9DA3-4E49-99A8-7DD23645C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5C080E05-AA3B-4949-885A-C4DB19DDD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5319B2F8-3587-1A43-91B0-F85714DB1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CAC647A0-AFBC-784B-A213-2388A85016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0419C66-3319-F74E-8D0F-9FDE1959CAEF}"/>
              </a:ext>
            </a:extLst>
          </p:cNvPr>
          <p:cNvGrpSpPr/>
          <p:nvPr/>
        </p:nvGrpSpPr>
        <p:grpSpPr>
          <a:xfrm>
            <a:off x="2182649" y="2211977"/>
            <a:ext cx="3207958" cy="2159303"/>
            <a:chOff x="886120" y="1187776"/>
            <a:chExt cx="3874416" cy="27337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1FC8722-282A-1B47-875E-F7BFEB056B54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DF10513-3C68-A140-832D-38A454F5CCAC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ED62791E-43CB-D841-A2CA-72190647FF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C1B1EA3-F465-844D-8CF7-E3B423E494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1DAE6F98-B5AD-0146-A75B-656B9752D1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8ACAE7E-C529-7B43-9655-09EB062C6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7BDFDF8-4C4F-8445-85F6-D46DA4B71C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CBEA3A0-1527-DB42-B545-9732B34D7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821039-E1AA-564B-9ACD-3EE9DF4FC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21F2A6AF-5C77-AD40-941E-D694B387C79E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B558D184-EC20-9F49-A80B-6FE899655D03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7E0BD6A2-E939-E347-B81A-B45429235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B9F6CAF0-9A33-2444-B19B-379E7C93A201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" name="Rounded Rectangle 56">
                    <a:extLst>
                      <a:ext uri="{FF2B5EF4-FFF2-40B4-BE49-F238E27FC236}">
                        <a16:creationId xmlns:a16="http://schemas.microsoft.com/office/drawing/2014/main" id="{FD8CECED-773C-5E45-8C27-CE15F9F456BB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93EEE0B-49B9-1444-917D-D716E1010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931BF37-5F38-9F48-BDF3-23AA506E12D6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2BCE02A7-77B6-9541-804B-3E2E5D1C07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7536B1E7-3F5C-4C44-BB16-B29BFA0794AE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3" name="Rounded Rectangle 52">
                    <a:extLst>
                      <a:ext uri="{FF2B5EF4-FFF2-40B4-BE49-F238E27FC236}">
                        <a16:creationId xmlns:a16="http://schemas.microsoft.com/office/drawing/2014/main" id="{95AA28F0-A872-5A44-B497-F457048E5FF2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DFE00A3F-9C2C-F742-B707-E17AE38653B4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CA44C826-12B3-0C4E-B7C0-4A9E87F5FF4C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27BD031C-CE2C-C54C-85BA-49C3174EDC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9F867200-B830-8841-8BBB-AA0F908BF15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" name="Rounded Rectangle 48">
                    <a:extLst>
                      <a:ext uri="{FF2B5EF4-FFF2-40B4-BE49-F238E27FC236}">
                        <a16:creationId xmlns:a16="http://schemas.microsoft.com/office/drawing/2014/main" id="{4D63E864-1095-164E-AE91-32D16256BDD9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74A6BAF9-F870-8F4A-B7BD-1AEA9886110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603C4A8-90E2-7045-8F80-C0BDC2AEB2E0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A62470FF-F8B2-AE42-BA4B-CB9F3EC754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6BB0BAB4-6591-A046-AB02-D6FA3EFEC726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5" name="Rounded Rectangle 44">
                    <a:extLst>
                      <a:ext uri="{FF2B5EF4-FFF2-40B4-BE49-F238E27FC236}">
                        <a16:creationId xmlns:a16="http://schemas.microsoft.com/office/drawing/2014/main" id="{99585B7C-DABD-9346-B56E-16EE20331E2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3449625B-1059-4942-8552-1DBE84FD82DB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29CE853-8F39-6745-AACC-C34CE0832852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3A744520-9265-D942-B0ED-D4917B09CB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4FFFDD2E-84BA-8F42-BD4C-894AEEC7D8B5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BC08D765-7A85-EC4E-9C53-71AAFF5DEFEC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53B86C-9885-7047-A015-C9F02DDA28C1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7D7E5EB-4C96-7448-88CF-B35323C3E9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EFF1C9F-3737-D84E-B2C5-D6AE5C8578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0DDD75-4750-714A-A9DC-9788CFDCAF87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65983AF-3607-AE46-9137-6F85AE5FB4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50A89D13-9B00-AB44-BF3F-4F133723291C}"/>
                    </a:ext>
                  </a:extLst>
                </p:cNvPr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37" name="Rounded Rectangle 36">
                    <a:extLst>
                      <a:ext uri="{FF2B5EF4-FFF2-40B4-BE49-F238E27FC236}">
                        <a16:creationId xmlns:a16="http://schemas.microsoft.com/office/drawing/2014/main" id="{DD7B3936-203D-834C-BB4B-8313918F70A6}"/>
                      </a:ext>
                    </a:extLst>
                  </p:cNvPr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C340ED1D-2DF5-5044-BBFD-493376CC63FD}"/>
                      </a:ext>
                    </a:extLst>
                  </p:cNvPr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8CC931E-4384-E849-8F2D-97F5406048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A1E0911-0F59-F344-8113-29563900D3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666445-ED1A-2640-B806-80410EFA33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7E92D49-E0DE-534E-ABE4-FE79F1F8B5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E0029F60-7741-B743-A603-419CE6C903D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3B9CDF1-0AC0-8D4F-924D-226ED5A97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6A61C10-2F42-4F49-8B2F-63480E1CBF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5852E5E2-4933-AF49-AF82-124809050F7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9A19A2C7-895E-B74F-876F-5C5333B43EA6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0A7521F3-65F7-3048-AA2B-FBEBAC684F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9E537475-1F03-BA4F-9420-92EF14618B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4C93532F-EC8B-5A40-8F1A-5B66118B5A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EB18423-5907-4B4D-8EE3-D939AD138D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A6D9DFB9-DA9B-484F-A1EB-C4BB57C615E8}"/>
              </a:ext>
            </a:extLst>
          </p:cNvPr>
          <p:cNvSpPr/>
          <p:nvPr/>
        </p:nvSpPr>
        <p:spPr>
          <a:xfrm>
            <a:off x="2820979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E00F3965-662F-C64B-B6E2-55B3C35586C3}"/>
              </a:ext>
            </a:extLst>
          </p:cNvPr>
          <p:cNvSpPr/>
          <p:nvPr/>
        </p:nvSpPr>
        <p:spPr>
          <a:xfrm>
            <a:off x="2182649" y="1299628"/>
            <a:ext cx="4099786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Runtime Control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A5E7EAE0-4D34-464E-B68F-D71FE97DF5CC}"/>
              </a:ext>
            </a:extLst>
          </p:cNvPr>
          <p:cNvSpPr/>
          <p:nvPr/>
        </p:nvSpPr>
        <p:spPr>
          <a:xfrm rot="5400000">
            <a:off x="4920567" y="3008601"/>
            <a:ext cx="2159304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8AD56C3C-6264-AB45-A82D-383367C7AAC2}"/>
              </a:ext>
            </a:extLst>
          </p:cNvPr>
          <p:cNvSpPr/>
          <p:nvPr/>
        </p:nvSpPr>
        <p:spPr>
          <a:xfrm>
            <a:off x="4553331" y="546222"/>
            <a:ext cx="1084318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069B22D-4925-B740-B05E-D4ED805CDE62}"/>
              </a:ext>
            </a:extLst>
          </p:cNvPr>
          <p:cNvSpPr txBox="1"/>
          <p:nvPr/>
        </p:nvSpPr>
        <p:spPr>
          <a:xfrm>
            <a:off x="4587082" y="740887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7F72854-BE93-B441-BD8E-3AFA24580E86}"/>
              </a:ext>
            </a:extLst>
          </p:cNvPr>
          <p:cNvSpPr/>
          <p:nvPr/>
        </p:nvSpPr>
        <p:spPr>
          <a:xfrm>
            <a:off x="6779523" y="2579096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684D9F2-3573-3746-A3EF-69F320F5EFD0}"/>
              </a:ext>
            </a:extLst>
          </p:cNvPr>
          <p:cNvSpPr/>
          <p:nvPr/>
        </p:nvSpPr>
        <p:spPr>
          <a:xfrm>
            <a:off x="6779523" y="3479252"/>
            <a:ext cx="1084317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Dev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EEB50C5-4FB5-A844-8ADC-399D4A2BB228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6289746" y="2830236"/>
            <a:ext cx="489777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BA9C1E7-A6B2-A14A-AE7F-4682C8BFD7C4}"/>
              </a:ext>
            </a:extLst>
          </p:cNvPr>
          <p:cNvCxnSpPr>
            <a:cxnSpLocks/>
            <a:stCxn id="70" idx="2"/>
          </p:cNvCxnSpPr>
          <p:nvPr/>
        </p:nvCxnSpPr>
        <p:spPr>
          <a:xfrm flipH="1">
            <a:off x="6289746" y="3730392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D5AC0C8-ACCE-B74E-BC3C-68378FD87321}"/>
              </a:ext>
            </a:extLst>
          </p:cNvPr>
          <p:cNvCxnSpPr>
            <a:stCxn id="67" idx="4"/>
          </p:cNvCxnSpPr>
          <p:nvPr/>
        </p:nvCxnSpPr>
        <p:spPr>
          <a:xfrm flipH="1">
            <a:off x="5095219" y="1048501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61634D-300B-E746-B715-7EC236E0490D}"/>
              </a:ext>
            </a:extLst>
          </p:cNvPr>
          <p:cNvCxnSpPr/>
          <p:nvPr/>
        </p:nvCxnSpPr>
        <p:spPr>
          <a:xfrm flipH="1">
            <a:off x="3372531" y="1037184"/>
            <a:ext cx="271" cy="25112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9C2260-F547-1947-981D-8FD9C233EDB6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4232541" y="1865685"/>
            <a:ext cx="1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812EDD-107E-C746-8AE9-7BE8D35A835E}"/>
              </a:ext>
            </a:extLst>
          </p:cNvPr>
          <p:cNvCxnSpPr>
            <a:cxnSpLocks/>
          </p:cNvCxnSpPr>
          <p:nvPr/>
        </p:nvCxnSpPr>
        <p:spPr>
          <a:xfrm>
            <a:off x="5993014" y="1865685"/>
            <a:ext cx="0" cy="332772"/>
          </a:xfrm>
          <a:prstGeom prst="straightConnector1">
            <a:avLst/>
          </a:prstGeom>
          <a:ln w="28575"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240F4DA-F464-EE4C-B973-6DF975214F2D}"/>
              </a:ext>
            </a:extLst>
          </p:cNvPr>
          <p:cNvSpPr txBox="1"/>
          <p:nvPr/>
        </p:nvSpPr>
        <p:spPr>
          <a:xfrm>
            <a:off x="3812544" y="984127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5FB1C21-D2B7-784F-9AFF-4703B72EEA61}"/>
              </a:ext>
            </a:extLst>
          </p:cNvPr>
          <p:cNvCxnSpPr>
            <a:stCxn id="83" idx="3"/>
          </p:cNvCxnSpPr>
          <p:nvPr/>
        </p:nvCxnSpPr>
        <p:spPr>
          <a:xfrm>
            <a:off x="4635205" y="1138016"/>
            <a:ext cx="383808" cy="45204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0B98967-B40E-1447-95DB-740F7DB76C71}"/>
              </a:ext>
            </a:extLst>
          </p:cNvPr>
          <p:cNvCxnSpPr>
            <a:stCxn id="83" idx="1"/>
          </p:cNvCxnSpPr>
          <p:nvPr/>
        </p:nvCxnSpPr>
        <p:spPr>
          <a:xfrm flipH="1">
            <a:off x="3439615" y="1138016"/>
            <a:ext cx="372929" cy="4425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8149BE4-735C-4640-910A-14A1A543BF2A}"/>
              </a:ext>
            </a:extLst>
          </p:cNvPr>
          <p:cNvCxnSpPr>
            <a:stCxn id="65" idx="2"/>
            <a:endCxn id="4" idx="3"/>
          </p:cNvCxnSpPr>
          <p:nvPr/>
        </p:nvCxnSpPr>
        <p:spPr>
          <a:xfrm flipH="1" flipV="1">
            <a:off x="5390607" y="3291629"/>
            <a:ext cx="326584" cy="1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C61BC7DF-052E-F646-8003-B5FEFFAA844B}"/>
              </a:ext>
            </a:extLst>
          </p:cNvPr>
          <p:cNvSpPr txBox="1"/>
          <p:nvPr/>
        </p:nvSpPr>
        <p:spPr>
          <a:xfrm>
            <a:off x="6282435" y="3164325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D2C1839-E2A3-0246-B579-E77B808F3AB5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838509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1277ADF8-67F6-764B-8452-A047220C2C30}"/>
              </a:ext>
            </a:extLst>
          </p:cNvPr>
          <p:cNvCxnSpPr>
            <a:cxnSpLocks/>
          </p:cNvCxnSpPr>
          <p:nvPr/>
        </p:nvCxnSpPr>
        <p:spPr>
          <a:xfrm flipH="1">
            <a:off x="6533590" y="3391960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94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646263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D4C4C6D-BDB9-F341-B552-90414B51065F}"/>
              </a:ext>
            </a:extLst>
          </p:cNvPr>
          <p:cNvCxnSpPr/>
          <p:nvPr/>
        </p:nvCxnSpPr>
        <p:spPr>
          <a:xfrm>
            <a:off x="1008668" y="1781506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B964A0-C40C-284D-858E-3775AF3D0DB5}"/>
              </a:ext>
            </a:extLst>
          </p:cNvPr>
          <p:cNvCxnSpPr>
            <a:cxnSpLocks/>
          </p:cNvCxnSpPr>
          <p:nvPr/>
        </p:nvCxnSpPr>
        <p:spPr>
          <a:xfrm>
            <a:off x="1437112" y="2288748"/>
            <a:ext cx="768759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879702-07A7-3342-88C1-30460F2D9887}"/>
              </a:ext>
            </a:extLst>
          </p:cNvPr>
          <p:cNvCxnSpPr>
            <a:cxnSpLocks/>
          </p:cNvCxnSpPr>
          <p:nvPr/>
        </p:nvCxnSpPr>
        <p:spPr>
          <a:xfrm>
            <a:off x="1692750" y="2782343"/>
            <a:ext cx="1026243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036170-8F5F-314C-AD2E-4B74140A0D41}"/>
              </a:ext>
            </a:extLst>
          </p:cNvPr>
          <p:cNvSpPr txBox="1"/>
          <p:nvPr/>
        </p:nvSpPr>
        <p:spPr>
          <a:xfrm>
            <a:off x="1008668" y="1463424"/>
            <a:ext cx="1192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Parent Span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DE86D6-15A1-8B45-9A0C-B7C90E60DC8B}"/>
              </a:ext>
            </a:extLst>
          </p:cNvPr>
          <p:cNvSpPr txBox="1"/>
          <p:nvPr/>
        </p:nvSpPr>
        <p:spPr>
          <a:xfrm>
            <a:off x="1437112" y="1971812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2E53B3-44EB-D444-9004-966655FA353C}"/>
              </a:ext>
            </a:extLst>
          </p:cNvPr>
          <p:cNvSpPr txBox="1"/>
          <p:nvPr/>
        </p:nvSpPr>
        <p:spPr>
          <a:xfrm>
            <a:off x="1697793" y="2474217"/>
            <a:ext cx="6014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D272DB-17DB-4742-BA6A-403D7096E1C5}"/>
              </a:ext>
            </a:extLst>
          </p:cNvPr>
          <p:cNvCxnSpPr/>
          <p:nvPr/>
        </p:nvCxnSpPr>
        <p:spPr>
          <a:xfrm>
            <a:off x="1437112" y="1781506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29602C-8680-2D48-9A81-C18C50E092B0}"/>
              </a:ext>
            </a:extLst>
          </p:cNvPr>
          <p:cNvCxnSpPr/>
          <p:nvPr/>
        </p:nvCxnSpPr>
        <p:spPr>
          <a:xfrm>
            <a:off x="1673559" y="2275101"/>
            <a:ext cx="0" cy="507242"/>
          </a:xfrm>
          <a:prstGeom prst="straightConnector1">
            <a:avLst/>
          </a:prstGeom>
          <a:ln w="12700"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5655DB-407D-7F4E-B56F-0427DC4DEFEA}"/>
              </a:ext>
            </a:extLst>
          </p:cNvPr>
          <p:cNvSpPr txBox="1"/>
          <p:nvPr/>
        </p:nvSpPr>
        <p:spPr>
          <a:xfrm>
            <a:off x="2751832" y="207229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998DD4-BB2A-A649-9CAA-A603064BC42B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2990038" y="1764446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730B20-E147-114D-8C39-8C69CAE002B1}"/>
              </a:ext>
            </a:extLst>
          </p:cNvPr>
          <p:cNvGrpSpPr/>
          <p:nvPr/>
        </p:nvGrpSpPr>
        <p:grpSpPr>
          <a:xfrm>
            <a:off x="1842018" y="2788543"/>
            <a:ext cx="476412" cy="646401"/>
            <a:chOff x="2904232" y="2981374"/>
            <a:chExt cx="476412" cy="6464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9A367D0-9A5F-BB4D-B6B4-472494AA2397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C72B0-0820-C543-A7E7-52FCF3AD439D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4810DBE-BB51-AD43-8D02-30CAA6BF807A}"/>
              </a:ext>
            </a:extLst>
          </p:cNvPr>
          <p:cNvGrpSpPr/>
          <p:nvPr/>
        </p:nvGrpSpPr>
        <p:grpSpPr>
          <a:xfrm>
            <a:off x="2254833" y="2788543"/>
            <a:ext cx="476412" cy="646401"/>
            <a:chOff x="2904232" y="2981374"/>
            <a:chExt cx="476412" cy="64640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16ADA38-8A2C-444C-A80E-A2CC14F0FABA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0DB29D6-90FE-8647-9C6A-841A2ED99FDB}"/>
                </a:ext>
              </a:extLst>
            </p:cNvPr>
            <p:cNvCxnSpPr>
              <a:cxnSpLocks/>
              <a:stCxn id="28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634E63A-20A6-6F44-AC82-571440DD3A0F}"/>
              </a:ext>
            </a:extLst>
          </p:cNvPr>
          <p:cNvSpPr txBox="1"/>
          <p:nvPr/>
        </p:nvSpPr>
        <p:spPr>
          <a:xfrm>
            <a:off x="6234195" y="98723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Service 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3BAA2CE-4312-B54F-8050-73DF6EBD1A2B}"/>
              </a:ext>
            </a:extLst>
          </p:cNvPr>
          <p:cNvCxnSpPr/>
          <p:nvPr/>
        </p:nvCxnSpPr>
        <p:spPr>
          <a:xfrm>
            <a:off x="5596600" y="1770130"/>
            <a:ext cx="2394408" cy="0"/>
          </a:xfrm>
          <a:prstGeom prst="line">
            <a:avLst/>
          </a:prstGeom>
          <a:ln w="38100">
            <a:solidFill>
              <a:srgbClr val="0070C0"/>
            </a:solidFill>
            <a:bevel/>
            <a:headEnd type="diamond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ED24AAF-E159-EE4A-B664-E0F8118F4950}"/>
              </a:ext>
            </a:extLst>
          </p:cNvPr>
          <p:cNvSpPr txBox="1"/>
          <p:nvPr/>
        </p:nvSpPr>
        <p:spPr>
          <a:xfrm>
            <a:off x="5596600" y="1452048"/>
            <a:ext cx="1055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Child Span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849467C-AB02-A74E-BF12-7EA73B27D3EE}"/>
              </a:ext>
            </a:extLst>
          </p:cNvPr>
          <p:cNvSpPr txBox="1"/>
          <p:nvPr/>
        </p:nvSpPr>
        <p:spPr>
          <a:xfrm>
            <a:off x="7339764" y="206091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4BC0B5-E4E8-BF4D-9F0F-243CDEA74B4C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7577970" y="1753070"/>
            <a:ext cx="0" cy="307847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5449AB2-C9D6-4F4D-B9F9-3B18503E6B40}"/>
              </a:ext>
            </a:extLst>
          </p:cNvPr>
          <p:cNvGrpSpPr/>
          <p:nvPr/>
        </p:nvGrpSpPr>
        <p:grpSpPr>
          <a:xfrm>
            <a:off x="6034163" y="1767224"/>
            <a:ext cx="476412" cy="646401"/>
            <a:chOff x="2904232" y="2981374"/>
            <a:chExt cx="476412" cy="646401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0B2BBDC-DD9D-E84E-BEA1-AF3574C308F2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184CCA-9509-D64E-9CB4-6A6110C30C39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D86A3BB-6947-7844-941B-952C315BE732}"/>
              </a:ext>
            </a:extLst>
          </p:cNvPr>
          <p:cNvGrpSpPr/>
          <p:nvPr/>
        </p:nvGrpSpPr>
        <p:grpSpPr>
          <a:xfrm>
            <a:off x="6842765" y="1767224"/>
            <a:ext cx="476412" cy="646401"/>
            <a:chOff x="2904232" y="2981374"/>
            <a:chExt cx="476412" cy="64640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C1328A-2149-DF49-835F-54C85119C770}"/>
                </a:ext>
              </a:extLst>
            </p:cNvPr>
            <p:cNvSpPr txBox="1"/>
            <p:nvPr/>
          </p:nvSpPr>
          <p:spPr>
            <a:xfrm>
              <a:off x="2904232" y="3289221"/>
              <a:ext cx="4764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Log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0FE3B55-A46C-5442-AE99-D5C4603B5557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 flipV="1">
              <a:off x="3142438" y="2981374"/>
              <a:ext cx="0" cy="307847"/>
            </a:xfrm>
            <a:prstGeom prst="line">
              <a:avLst/>
            </a:prstGeom>
            <a:ln w="2857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E49DEF-57CF-1248-ADC3-6CA9B1D707FF}"/>
              </a:ext>
            </a:extLst>
          </p:cNvPr>
          <p:cNvCxnSpPr>
            <a:cxnSpLocks/>
          </p:cNvCxnSpPr>
          <p:nvPr/>
        </p:nvCxnSpPr>
        <p:spPr>
          <a:xfrm>
            <a:off x="3487037" y="1773037"/>
            <a:ext cx="2109563" cy="5881"/>
          </a:xfrm>
          <a:prstGeom prst="line">
            <a:avLst/>
          </a:prstGeom>
          <a:ln w="38100">
            <a:solidFill>
              <a:srgbClr val="6AB0DE"/>
            </a:solidFill>
            <a:prstDash val="dash"/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D0D85E2-B58E-5646-9A18-8E73CD5A3A2F}"/>
              </a:ext>
            </a:extLst>
          </p:cNvPr>
          <p:cNvSpPr txBox="1"/>
          <p:nvPr/>
        </p:nvSpPr>
        <p:spPr>
          <a:xfrm>
            <a:off x="3812016" y="987238"/>
            <a:ext cx="1519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Network Call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71B894-9AA5-C645-AD08-78584C300DC5}"/>
              </a:ext>
            </a:extLst>
          </p:cNvPr>
          <p:cNvSpPr txBox="1"/>
          <p:nvPr/>
        </p:nvSpPr>
        <p:spPr>
          <a:xfrm>
            <a:off x="4018669" y="1455460"/>
            <a:ext cx="1292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Span Context</a:t>
            </a:r>
          </a:p>
        </p:txBody>
      </p:sp>
    </p:spTree>
    <p:extLst>
      <p:ext uri="{BB962C8B-B14F-4D97-AF65-F5344CB8AC3E}">
        <p14:creationId xmlns:p14="http://schemas.microsoft.com/office/powerpoint/2010/main" val="169559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D6B7D0E1-EE8A-424E-87CC-C0105A0B3F85}"/>
              </a:ext>
            </a:extLst>
          </p:cNvPr>
          <p:cNvSpPr/>
          <p:nvPr/>
        </p:nvSpPr>
        <p:spPr>
          <a:xfrm>
            <a:off x="3208944" y="1172862"/>
            <a:ext cx="3358498" cy="1065520"/>
          </a:xfrm>
          <a:prstGeom prst="rect">
            <a:avLst/>
          </a:prstGeom>
          <a:ln w="28575">
            <a:solidFill>
              <a:srgbClr val="6A99D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Service Mesh Controller</a:t>
            </a:r>
          </a:p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DA03DB-B0DF-424B-ADBD-147D325A3447}"/>
              </a:ext>
            </a:extLst>
          </p:cNvPr>
          <p:cNvSpPr/>
          <p:nvPr/>
        </p:nvSpPr>
        <p:spPr>
          <a:xfrm>
            <a:off x="3384576" y="1549937"/>
            <a:ext cx="1418602" cy="5512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Policy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2E5ED68-0E4E-8046-A39F-CAF8F856BFCE}"/>
              </a:ext>
            </a:extLst>
          </p:cNvPr>
          <p:cNvSpPr/>
          <p:nvPr/>
        </p:nvSpPr>
        <p:spPr>
          <a:xfrm>
            <a:off x="5064989" y="1549937"/>
            <a:ext cx="1324598" cy="551236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6A99D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Telemetry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Collector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AFC0F2F-8622-C548-89DD-907403C0AF4D}"/>
              </a:ext>
            </a:extLst>
          </p:cNvPr>
          <p:cNvSpPr/>
          <p:nvPr/>
        </p:nvSpPr>
        <p:spPr>
          <a:xfrm>
            <a:off x="5422306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90083F-8878-A249-94D2-F5729E2033C9}"/>
              </a:ext>
            </a:extLst>
          </p:cNvPr>
          <p:cNvCxnSpPr/>
          <p:nvPr/>
        </p:nvCxnSpPr>
        <p:spPr>
          <a:xfrm>
            <a:off x="574704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BDF0849-3AC8-5041-BBFB-99775A64A185}"/>
              </a:ext>
            </a:extLst>
          </p:cNvPr>
          <p:cNvCxnSpPr/>
          <p:nvPr/>
        </p:nvCxnSpPr>
        <p:spPr>
          <a:xfrm flipV="1">
            <a:off x="6293977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F2C3F779-608C-E94A-AF59-1F9ED9879ED4}"/>
              </a:ext>
            </a:extLst>
          </p:cNvPr>
          <p:cNvSpPr/>
          <p:nvPr/>
        </p:nvSpPr>
        <p:spPr>
          <a:xfrm>
            <a:off x="3208945" y="3284796"/>
            <a:ext cx="1145136" cy="310798"/>
          </a:xfrm>
          <a:prstGeom prst="rect">
            <a:avLst/>
          </a:prstGeom>
          <a:solidFill>
            <a:srgbClr val="6A99D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Sidecar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CDD46DB-4A1F-FC43-B4C8-05739ECC2474}"/>
              </a:ext>
            </a:extLst>
          </p:cNvPr>
          <p:cNvCxnSpPr>
            <a:stCxn id="59" idx="3"/>
            <a:endCxn id="54" idx="1"/>
          </p:cNvCxnSpPr>
          <p:nvPr/>
        </p:nvCxnSpPr>
        <p:spPr>
          <a:xfrm>
            <a:off x="4354081" y="3440195"/>
            <a:ext cx="10682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629018D-6F20-1645-8C58-5A815427040D}"/>
              </a:ext>
            </a:extLst>
          </p:cNvPr>
          <p:cNvCxnSpPr/>
          <p:nvPr/>
        </p:nvCxnSpPr>
        <p:spPr>
          <a:xfrm>
            <a:off x="3533685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26219B8-1CC5-0841-8E51-416DFC6EA9A6}"/>
              </a:ext>
            </a:extLst>
          </p:cNvPr>
          <p:cNvCxnSpPr/>
          <p:nvPr/>
        </p:nvCxnSpPr>
        <p:spPr>
          <a:xfrm flipV="1">
            <a:off x="4080616" y="3595594"/>
            <a:ext cx="0" cy="1813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8956D82-FD54-AC44-BD51-561F20605E86}"/>
              </a:ext>
            </a:extLst>
          </p:cNvPr>
          <p:cNvCxnSpPr>
            <a:cxnSpLocks/>
            <a:stCxn id="54" idx="0"/>
            <a:endCxn id="49" idx="2"/>
          </p:cNvCxnSpPr>
          <p:nvPr/>
        </p:nvCxnSpPr>
        <p:spPr>
          <a:xfrm flipH="1" flipV="1">
            <a:off x="5727288" y="2101173"/>
            <a:ext cx="267586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6A589C6-7FD2-B646-959D-D82542754C07}"/>
              </a:ext>
            </a:extLst>
          </p:cNvPr>
          <p:cNvCxnSpPr>
            <a:cxnSpLocks/>
            <a:stCxn id="48" idx="2"/>
            <a:endCxn id="54" idx="0"/>
          </p:cNvCxnSpPr>
          <p:nvPr/>
        </p:nvCxnSpPr>
        <p:spPr>
          <a:xfrm>
            <a:off x="4093877" y="2101173"/>
            <a:ext cx="1900997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31C232-4E35-FC4F-B75C-543E417781EC}"/>
              </a:ext>
            </a:extLst>
          </p:cNvPr>
          <p:cNvCxnSpPr>
            <a:cxnSpLocks/>
            <a:stCxn id="59" idx="0"/>
            <a:endCxn id="49" idx="2"/>
          </p:cNvCxnSpPr>
          <p:nvPr/>
        </p:nvCxnSpPr>
        <p:spPr>
          <a:xfrm flipV="1">
            <a:off x="3781513" y="2101173"/>
            <a:ext cx="1945775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D0BD4BC-15AC-B34C-B6D9-E1ECCF333920}"/>
              </a:ext>
            </a:extLst>
          </p:cNvPr>
          <p:cNvCxnSpPr>
            <a:cxnSpLocks/>
            <a:stCxn id="48" idx="2"/>
            <a:endCxn id="59" idx="0"/>
          </p:cNvCxnSpPr>
          <p:nvPr/>
        </p:nvCxnSpPr>
        <p:spPr>
          <a:xfrm flipH="1">
            <a:off x="3781513" y="2101173"/>
            <a:ext cx="312364" cy="118362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43C81589-C1EB-3E40-B2BA-020E08FD33CB}"/>
              </a:ext>
            </a:extLst>
          </p:cNvPr>
          <p:cNvSpPr/>
          <p:nvPr/>
        </p:nvSpPr>
        <p:spPr>
          <a:xfrm>
            <a:off x="3208944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rgbClr val="C2D6E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A</a:t>
            </a:r>
          </a:p>
        </p:txBody>
      </p:sp>
      <p:sp>
        <p:nvSpPr>
          <p:cNvPr id="98" name="Rounded Rectangle 97">
            <a:extLst>
              <a:ext uri="{FF2B5EF4-FFF2-40B4-BE49-F238E27FC236}">
                <a16:creationId xmlns:a16="http://schemas.microsoft.com/office/drawing/2014/main" id="{218A2456-5492-B24B-9B3A-46578BF2A94F}"/>
              </a:ext>
            </a:extLst>
          </p:cNvPr>
          <p:cNvSpPr/>
          <p:nvPr/>
        </p:nvSpPr>
        <p:spPr>
          <a:xfrm>
            <a:off x="5422306" y="3788252"/>
            <a:ext cx="1145137" cy="582576"/>
          </a:xfrm>
          <a:prstGeom prst="roundRect">
            <a:avLst>
              <a:gd name="adj" fmla="val 9021"/>
            </a:avLst>
          </a:prstGeom>
          <a:solidFill>
            <a:srgbClr val="C2D6EC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600" kern="0" dirty="0">
                <a:latin typeface="Calibri" charset="0"/>
                <a:ea typeface="Calibri" charset="0"/>
                <a:cs typeface="Calibri" charset="0"/>
                <a:sym typeface="Arial"/>
              </a:rPr>
              <a:t>Service B</a:t>
            </a:r>
          </a:p>
        </p:txBody>
      </p:sp>
    </p:spTree>
    <p:extLst>
      <p:ext uri="{BB962C8B-B14F-4D97-AF65-F5344CB8AC3E}">
        <p14:creationId xmlns:p14="http://schemas.microsoft.com/office/powerpoint/2010/main" val="4053389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4358" y="2189389"/>
            <a:ext cx="7064" cy="16028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4358" y="1720843"/>
            <a:ext cx="322960" cy="6288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63773" cy="62025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103993" y="2341100"/>
            <a:ext cx="574196" cy="596766"/>
            <a:chOff x="5144667" y="2395528"/>
            <a:chExt cx="574196" cy="596766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44667" y="2395528"/>
              <a:ext cx="574196" cy="215444"/>
              <a:chOff x="5144667" y="2376072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7389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44667" y="2376072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17260" y="2349672"/>
            <a:ext cx="574196" cy="599080"/>
            <a:chOff x="5132709" y="2393214"/>
            <a:chExt cx="574196" cy="599080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2709" y="2393214"/>
              <a:ext cx="574196" cy="215444"/>
              <a:chOff x="5132709" y="2373758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2709" y="2373758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8990" y="2346707"/>
            <a:ext cx="574196" cy="591158"/>
            <a:chOff x="5137185" y="2401136"/>
            <a:chExt cx="574196" cy="591158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7185" y="2401136"/>
              <a:ext cx="574196" cy="215444"/>
              <a:chOff x="5137185" y="2381680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7185" y="2381680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8512" y="3270740"/>
            <a:ext cx="574196" cy="596765"/>
            <a:chOff x="5139304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9304" y="2395529"/>
              <a:ext cx="574196" cy="215444"/>
              <a:chOff x="5139304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9304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378" y="3272917"/>
            <a:ext cx="574196" cy="596765"/>
            <a:chOff x="5138489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489" y="2395529"/>
              <a:ext cx="574196" cy="215444"/>
              <a:chOff x="5138489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489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905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476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solidFill>
                <a:srgbClr val="C2D6EC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5610" y="2937866"/>
            <a:ext cx="1595482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5610" y="2959637"/>
            <a:ext cx="964454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5610" y="2948752"/>
            <a:ext cx="320707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2039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6088" y="1720843"/>
            <a:ext cx="951230" cy="62586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5610" y="1720843"/>
            <a:ext cx="631708" cy="1549897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79" cy="15731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8847" cy="140626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rgbClr val="C2D6EC"/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999961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109160</TotalTime>
  <Words>658</Words>
  <Application>Microsoft Macintosh PowerPoint</Application>
  <PresentationFormat>On-screen Show (16:9)</PresentationFormat>
  <Paragraphs>370</Paragraphs>
  <Slides>27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343</cp:revision>
  <dcterms:modified xsi:type="dcterms:W3CDTF">2022-06-03T16:12:29Z</dcterms:modified>
</cp:coreProperties>
</file>