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93011</TotalTime>
  <Words>557</Words>
  <Application>Microsoft Macintosh PowerPoint</Application>
  <PresentationFormat>On-screen Show (16:9)</PresentationFormat>
  <Paragraphs>318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316</cp:revision>
  <dcterms:modified xsi:type="dcterms:W3CDTF">2022-01-31T23:20:01Z</dcterms:modified>
</cp:coreProperties>
</file>