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C"/>
    <a:srgbClr val="6A99D0"/>
    <a:srgbClr val="6AB0DE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>
        <p:scale>
          <a:sx n="198" d="100"/>
          <a:sy n="198" d="100"/>
        </p:scale>
        <p:origin x="-1280" y="-608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4B294A-991E-5D40-A4E8-324B44D2127C}"/>
              </a:ext>
            </a:extLst>
          </p:cNvPr>
          <p:cNvGrpSpPr/>
          <p:nvPr/>
        </p:nvGrpSpPr>
        <p:grpSpPr>
          <a:xfrm>
            <a:off x="2059567" y="2361127"/>
            <a:ext cx="3207958" cy="2159303"/>
            <a:chOff x="886120" y="1187776"/>
            <a:chExt cx="3874416" cy="273377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09FB4D9-2F2A-EC43-B5D1-BC88E55FACED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306606A-04B1-AE49-88B8-8F09708A2C4F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F312A6B-AF39-C64B-AC6A-BECB735CF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1185CF-4DE5-664D-9D75-6445804B6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A63FF55-6C4B-2743-B268-75C20FD9B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6A16E6FC-0C03-C04E-A8D7-86862E2B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96070890-3501-9346-B007-75364E498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0ED5BF61-C472-EE47-85D4-A946B0FD2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3323189-9662-C140-8CD9-74524F977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75518574-BBC3-CC45-9848-8987FEEDBB8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525A6D9-520A-9B4C-AB5D-0F1FCABCEDC9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6C6EEA11-2835-BF40-98CC-5EE138AFD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032B0855-DE4A-1541-BE1C-3BABDB3A80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4" name="Rounded Rectangle 213">
                    <a:extLst>
                      <a:ext uri="{FF2B5EF4-FFF2-40B4-BE49-F238E27FC236}">
                        <a16:creationId xmlns:a16="http://schemas.microsoft.com/office/drawing/2014/main" id="{E2F14924-53AD-784C-BA3D-870A331132F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DE9331D8-83F1-E943-902B-44AD4DF606A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6ED49C3-4932-D944-B579-EBE96E4F05FE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A505F998-4847-D44B-ADF6-8BB044C83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64C80F2-12C2-9041-91FD-0EF3E764DAC9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359BA8D5-1E36-984F-A70D-F9F5F65CB1D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AEE7B4A-D123-6048-BCD5-D93049018B4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1C804BF-62FB-CD4F-8986-F5DE9F92B750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6DB0587D-4E6A-874B-8E23-6C54543ED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C2D3752-2E72-E645-8990-9D773E71268A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6" name="Rounded Rectangle 205">
                    <a:extLst>
                      <a:ext uri="{FF2B5EF4-FFF2-40B4-BE49-F238E27FC236}">
                        <a16:creationId xmlns:a16="http://schemas.microsoft.com/office/drawing/2014/main" id="{9EF75E35-2D4E-9E49-9570-BC3BDDA7E9F4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B72E0A0-1B0A-BC41-9EFC-6A2CAE3602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44BBC5C-4D5B-F544-9438-01D1F315F88C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73A9996C-D1AE-5E4A-BF61-9D021316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426ED769-CF9A-5148-9427-266B19FD9128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2" name="Rounded Rectangle 201">
                    <a:extLst>
                      <a:ext uri="{FF2B5EF4-FFF2-40B4-BE49-F238E27FC236}">
                        <a16:creationId xmlns:a16="http://schemas.microsoft.com/office/drawing/2014/main" id="{861E15D0-0104-0745-8E56-42A9F3D4D6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05226A0B-07AA-774A-BAA2-B7348B2AC4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B1EB151-1BE2-1347-8DEF-6ACE5CF723C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03C5E2C4-D741-A54D-8968-EAEB1767F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2847DB7-DE79-1C49-BBF2-42500B28FAB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58D28B52-8BC4-4143-887A-538B8204693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876A15-D588-2A4F-9E6E-8C341E7863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BE554D5-E47B-FD45-9682-E6F7BA5E2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C01B4C5-A77A-C448-AFF3-1488E042B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DD8E494-8D39-CD4D-A932-5CBAB7F6C0CD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17D644BF-B32F-3949-AB12-2D2151EC5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71F4A00-138F-E648-BD98-66ECA50DA37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8FECB482-CD9A-A548-9EEA-B94BA57971A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E34C613-930C-F145-B70D-B5C9021C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E5EB9C-7CD6-434B-B607-51D6A5DE1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306A47-4204-C644-A304-D3D049D46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44D2FE-C88E-5C47-9F93-12D1C04DF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0853C0A-2BC3-7442-B50C-439718A11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CD2E3ED-6E2A-AD47-91DE-020ABCD4D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EE73B30-5446-0E4B-9019-C3E03383F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02A010B-21E4-FE47-8BD3-5AA0ECD14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4B6BC6D6-65FD-F647-A7B7-632898E342DD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754B4369-B06E-2A49-BA43-15BF7E095FA0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2EED1735-9125-AD4C-9C51-A54184E5D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6EAA624A-EC73-C149-875A-B59D2D899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251C56A-A9FE-1B43-852C-1FBCBEF92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C91C65B-1F8B-1A4D-B316-34306AB2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E0BEBA-C673-C647-AD1B-B0FFD00DC787}"/>
              </a:ext>
            </a:extLst>
          </p:cNvPr>
          <p:cNvGrpSpPr/>
          <p:nvPr/>
        </p:nvGrpSpPr>
        <p:grpSpPr>
          <a:xfrm>
            <a:off x="2117281" y="2286552"/>
            <a:ext cx="3207958" cy="2159303"/>
            <a:chOff x="886120" y="1187776"/>
            <a:chExt cx="3874416" cy="27337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9F9397-9AF9-4348-A306-272CDEE4D496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5BC2FB-0873-DC41-8B49-403CCE9F8841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A17060-AAC9-174D-96FF-6D87DEB63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9A7B732-0C30-8E47-BDC7-293667B2E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D57D810-8628-5744-8C3D-DD77D3978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3E8AAAE-9F1B-6646-A9BA-673AA9EF9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1195E67-E81E-A043-A7DE-657850200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1109D79C-8606-0C40-86B0-78549348E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2F6D36E-6282-F64E-A402-0ADC6E0F6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CE3C79A-FB9E-C248-8088-11E4D0F11C0A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4966881-C269-3940-AA99-31DA308E5A8F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072FB53A-5C02-BF4B-A4CD-F246B873E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6962D8E4-D9AC-9D40-8B2F-3F69CF90A92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B27E181E-40EE-9440-B7DF-6E0C3DAB524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225C2BD-E3C5-B54C-9156-8174B74D222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87B611-5430-904C-A250-9F5457D83F41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D1A6DF11-F785-E248-9F3E-903E5201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46FB0B6-704C-8F4E-9AD1-7F9258162880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4" name="Rounded Rectangle 153">
                    <a:extLst>
                      <a:ext uri="{FF2B5EF4-FFF2-40B4-BE49-F238E27FC236}">
                        <a16:creationId xmlns:a16="http://schemas.microsoft.com/office/drawing/2014/main" id="{058380D4-6541-2340-9654-A9E8D531498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F9D7831-CA83-2A49-999A-603EBBC09C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88838B-F5E3-F74D-BF70-B472CA4D6E61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B6FA59EF-E3D3-FE4F-9508-89D823247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F88C48AB-65CF-114B-9591-56FE5A92E11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9D87D736-FFB4-A74C-9744-930511066607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8C20953-E539-9442-802E-3E2713CA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6891B6C-0649-144A-89A1-0102B41F3C8E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E7FBD9E3-8CBE-9548-8B72-40D376E0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35AC02D-C226-3F4F-B7C9-BD89714118BD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6" name="Rounded Rectangle 145">
                    <a:extLst>
                      <a:ext uri="{FF2B5EF4-FFF2-40B4-BE49-F238E27FC236}">
                        <a16:creationId xmlns:a16="http://schemas.microsoft.com/office/drawing/2014/main" id="{D08DEB77-17FB-9C40-8F1A-5384E373049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EA32C2E-7FFD-6244-A1DD-7B0D6D2947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C790EC9-CDDE-B64C-B290-F911B1B4F7D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D8F3B1C6-19D0-CC4D-A3F4-6FEE7CE2E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8D9BC41-9923-BF42-8EF1-EE32AC0D3DDB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2" name="Rounded Rectangle 141">
                    <a:extLst>
                      <a:ext uri="{FF2B5EF4-FFF2-40B4-BE49-F238E27FC236}">
                        <a16:creationId xmlns:a16="http://schemas.microsoft.com/office/drawing/2014/main" id="{2A723209-1CB3-5645-A723-3955362AEAD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212CFCD-84A2-1A41-8A84-98B5914D435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C86D4E7-814B-1242-B838-7A60377D8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852DB0C-E56D-B041-9B54-D5670D9DE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565CDEA-3CD1-0143-8AC6-BCB723A737FF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BEECF1D8-9EBA-A14B-99E5-61F007E6A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457B0DF-839A-964D-859A-56C6B5F91B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38" name="Rounded Rectangle 137">
                    <a:extLst>
                      <a:ext uri="{FF2B5EF4-FFF2-40B4-BE49-F238E27FC236}">
                        <a16:creationId xmlns:a16="http://schemas.microsoft.com/office/drawing/2014/main" id="{F9CDC9AE-A18F-FB45-8A64-33ABB3B812F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0B2FD5C-9DB3-E842-8679-61D2191236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FBC62C-E17C-D04F-8DCE-E13749503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28AB75F-6037-A74C-87E9-20AD14DD4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4D0365-F475-0B41-9F37-4A23C10AE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E0F0A2B-0C39-E844-866D-7574F5BA5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2246CC6-3A14-964A-B5C7-43E5B8661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CA82C36-70F0-6940-86AE-956548D79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113F90-2F2B-EF4F-8AF7-49B7957B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79651127-90D1-3540-BF31-4C4EEBB52D7A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3E60E09-1712-1144-A035-6115D2CE27DE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F6E45C0E-9DA3-4E49-99A8-7DD23645C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5C080E05-AA3B-4949-885A-C4DB19DD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319B2F8-3587-1A43-91B0-F85714DB1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C647A0-AFBC-784B-A213-2388A850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19C66-3319-F74E-8D0F-9FDE1959CAEF}"/>
              </a:ext>
            </a:extLst>
          </p:cNvPr>
          <p:cNvGrpSpPr/>
          <p:nvPr/>
        </p:nvGrpSpPr>
        <p:grpSpPr>
          <a:xfrm>
            <a:off x="2182649" y="2211977"/>
            <a:ext cx="3207958" cy="2159303"/>
            <a:chOff x="886120" y="1187776"/>
            <a:chExt cx="3874416" cy="2733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C8722-282A-1B47-875E-F7BFEB056B54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F10513-3C68-A140-832D-38A454F5CCAC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D62791E-43CB-D841-A2CA-72190647F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1B1EA3-F465-844D-8CF7-E3B423E49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DAE6F98-B5AD-0146-A75B-656B9752D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8ACAE7E-C529-7B43-9655-09EB062C6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7BDFDF8-4C4F-8445-85F6-D46DA4B71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BEA3A0-1527-DB42-B545-9732B34D7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821039-E1AA-564B-9ACD-3EE9DF4FC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1F2A6AF-5C77-AD40-941E-D694B387C79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58D184-EC20-9F49-A80B-6FE899655D03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E0BD6A2-E939-E347-B81A-B45429235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9F6CAF0-9A33-2444-B19B-379E7C93A20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FD8CECED-773C-5E45-8C27-CE15F9F456BB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93EEE0B-49B9-1444-917D-D716E1010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931BF37-5F38-9F48-BDF3-23AA506E12D6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2BCE02A7-77B6-9541-804B-3E2E5D1C0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536B1E7-3F5C-4C44-BB16-B29BFA0794AE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3" name="Rounded Rectangle 52">
                    <a:extLst>
                      <a:ext uri="{FF2B5EF4-FFF2-40B4-BE49-F238E27FC236}">
                        <a16:creationId xmlns:a16="http://schemas.microsoft.com/office/drawing/2014/main" id="{95AA28F0-A872-5A44-B497-F457048E5FF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FE00A3F-9C2C-F742-B707-E17AE3865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44C826-12B3-0C4E-B7C0-4A9E87F5FF4C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7BD031C-CE2C-C54C-85BA-49C3174ED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F867200-B830-8841-8BBB-AA0F908BF1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" name="Rounded Rectangle 48">
                    <a:extLst>
                      <a:ext uri="{FF2B5EF4-FFF2-40B4-BE49-F238E27FC236}">
                        <a16:creationId xmlns:a16="http://schemas.microsoft.com/office/drawing/2014/main" id="{4D63E864-1095-164E-AE91-32D16256BDD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4A6BAF9-F870-8F4A-B7BD-1AEA98861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603C4A8-90E2-7045-8F80-C0BDC2AEB2E0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62470FF-F8B2-AE42-BA4B-CB9F3EC75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BB0BAB4-6591-A046-AB02-D6FA3EFEC72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99585B7C-DABD-9346-B56E-16EE20331E2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449625B-1059-4942-8552-1DBE84FD82DB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9CE853-8F39-6745-AACC-C34CE0832852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A744520-9265-D942-B0ED-D4917B09C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FFDD2E-84BA-8F42-BD4C-894AEEC7D8B5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C08D765-7A85-EC4E-9C53-71AAFF5DEF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53B86C-9885-7047-A015-C9F02DDA28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7D7E5EB-4C96-7448-88CF-B35323C3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FF1C9F-3737-D84E-B2C5-D6AE5C857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0DDD75-4750-714A-A9DC-9788CFDCAF87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65983AF-3607-AE46-9137-6F85AE5FB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0A89D13-9B00-AB44-BF3F-4F13372329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DD7B3936-203D-834C-BB4B-8313918F70A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340ED1D-2DF5-5044-BBFD-493376CC63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CC931E-4384-E849-8F2D-97F540604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1E0911-0F59-F344-8113-29563900D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666445-ED1A-2640-B806-80410EFA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7E92D49-E0DE-534E-ABE4-FE79F1F8B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029F60-7741-B743-A603-419CE6C90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B9CDF1-0AC0-8D4F-924D-226ED5A97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A61C10-2F42-4F49-8B2F-63480E1CB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852E5E2-4933-AF49-AF82-124809050F7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A19A2C7-895E-B74F-876F-5C5333B43EA6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A7521F3-65F7-3048-AA2B-FBEBAC684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E537475-1F03-BA4F-9420-92EF14618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93532F-EC8B-5A40-8F1A-5B66118B5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B18423-5907-4B4D-8EE3-D939AD138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A6D9DFB9-DA9B-484F-A1EB-C4BB57C615E8}"/>
              </a:ext>
            </a:extLst>
          </p:cNvPr>
          <p:cNvSpPr/>
          <p:nvPr/>
        </p:nvSpPr>
        <p:spPr>
          <a:xfrm>
            <a:off x="2820979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00F3965-662F-C64B-B6E2-55B3C35586C3}"/>
              </a:ext>
            </a:extLst>
          </p:cNvPr>
          <p:cNvSpPr/>
          <p:nvPr/>
        </p:nvSpPr>
        <p:spPr>
          <a:xfrm>
            <a:off x="2182649" y="1299628"/>
            <a:ext cx="4099786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Logging]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E7EAE0-4D34-464E-B68F-D71FE97DF5CC}"/>
              </a:ext>
            </a:extLst>
          </p:cNvPr>
          <p:cNvSpPr/>
          <p:nvPr/>
        </p:nvSpPr>
        <p:spPr>
          <a:xfrm rot="5400000">
            <a:off x="4920567" y="3008601"/>
            <a:ext cx="21593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AD56C3C-6264-AB45-A82D-383367C7AAC2}"/>
              </a:ext>
            </a:extLst>
          </p:cNvPr>
          <p:cNvSpPr/>
          <p:nvPr/>
        </p:nvSpPr>
        <p:spPr>
          <a:xfrm>
            <a:off x="4553331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9B22D-4925-B740-B05E-D4ED805CDE62}"/>
              </a:ext>
            </a:extLst>
          </p:cNvPr>
          <p:cNvSpPr txBox="1"/>
          <p:nvPr/>
        </p:nvSpPr>
        <p:spPr>
          <a:xfrm>
            <a:off x="4587082" y="7408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F72854-BE93-B441-BD8E-3AFA24580E86}"/>
              </a:ext>
            </a:extLst>
          </p:cNvPr>
          <p:cNvSpPr/>
          <p:nvPr/>
        </p:nvSpPr>
        <p:spPr>
          <a:xfrm>
            <a:off x="6779523" y="2579096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84D9F2-3573-3746-A3EF-69F320F5EFD0}"/>
              </a:ext>
            </a:extLst>
          </p:cNvPr>
          <p:cNvSpPr/>
          <p:nvPr/>
        </p:nvSpPr>
        <p:spPr>
          <a:xfrm>
            <a:off x="6779523" y="3479252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50C5-4FB5-A844-8ADC-399D4A2BB22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6289746" y="2830236"/>
            <a:ext cx="489777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9C1E7-A6B2-A14A-AE7F-4682C8BFD7C4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5AC0C8-ACCE-B74E-BC3C-68378FD87321}"/>
              </a:ext>
            </a:extLst>
          </p:cNvPr>
          <p:cNvCxnSpPr>
            <a:stCxn id="67" idx="4"/>
          </p:cNvCxnSpPr>
          <p:nvPr/>
        </p:nvCxnSpPr>
        <p:spPr>
          <a:xfrm flipH="1">
            <a:off x="5095219" y="1048501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61634D-300B-E746-B715-7EC236E0490D}"/>
              </a:ext>
            </a:extLst>
          </p:cNvPr>
          <p:cNvCxnSpPr/>
          <p:nvPr/>
        </p:nvCxnSpPr>
        <p:spPr>
          <a:xfrm flipH="1">
            <a:off x="3372531" y="1037184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2260-F547-1947-981D-8FD9C233EDB6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232541" y="1865685"/>
            <a:ext cx="1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12EDD-107E-C746-8AE9-7BE8D35A835E}"/>
              </a:ext>
            </a:extLst>
          </p:cNvPr>
          <p:cNvCxnSpPr>
            <a:cxnSpLocks/>
          </p:cNvCxnSpPr>
          <p:nvPr/>
        </p:nvCxnSpPr>
        <p:spPr>
          <a:xfrm>
            <a:off x="5993014" y="1865685"/>
            <a:ext cx="0" cy="332772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40F4DA-F464-EE4C-B973-6DF975214F2D}"/>
              </a:ext>
            </a:extLst>
          </p:cNvPr>
          <p:cNvSpPr txBox="1"/>
          <p:nvPr/>
        </p:nvSpPr>
        <p:spPr>
          <a:xfrm>
            <a:off x="3812544" y="98412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FB1C21-D2B7-784F-9AFF-4703B72EEA61}"/>
              </a:ext>
            </a:extLst>
          </p:cNvPr>
          <p:cNvCxnSpPr>
            <a:stCxn id="83" idx="3"/>
          </p:cNvCxnSpPr>
          <p:nvPr/>
        </p:nvCxnSpPr>
        <p:spPr>
          <a:xfrm>
            <a:off x="4635205" y="1138016"/>
            <a:ext cx="383808" cy="452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98967-B40E-1447-95DB-740F7DB76C71}"/>
              </a:ext>
            </a:extLst>
          </p:cNvPr>
          <p:cNvCxnSpPr>
            <a:stCxn id="83" idx="1"/>
          </p:cNvCxnSpPr>
          <p:nvPr/>
        </p:nvCxnSpPr>
        <p:spPr>
          <a:xfrm flipH="1">
            <a:off x="3439615" y="1138016"/>
            <a:ext cx="372929" cy="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149BE4-735C-4640-910A-14A1A543BF2A}"/>
              </a:ext>
            </a:extLst>
          </p:cNvPr>
          <p:cNvCxnSpPr>
            <a:stCxn id="65" idx="2"/>
            <a:endCxn id="4" idx="3"/>
          </p:cNvCxnSpPr>
          <p:nvPr/>
        </p:nvCxnSpPr>
        <p:spPr>
          <a:xfrm flipH="1" flipV="1">
            <a:off x="5390607" y="3291629"/>
            <a:ext cx="3265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1BC7DF-052E-F646-8003-B5FEFFAA844B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2C1839-E2A3-0246-B579-E77B808F3AB5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77ADF8-67F6-764B-8452-A047220C2C30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9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94530</TotalTime>
  <Words>623</Words>
  <Application>Microsoft Macintosh PowerPoint</Application>
  <PresentationFormat>On-screen Show (16:9)</PresentationFormat>
  <Paragraphs>345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328</cp:revision>
  <dcterms:modified xsi:type="dcterms:W3CDTF">2022-03-23T21:23:04Z</dcterms:modified>
</cp:coreProperties>
</file>