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>
        <p:scale>
          <a:sx n="131" d="100"/>
          <a:sy n="131" d="100"/>
        </p:scale>
        <p:origin x="512" y="480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3"/>
            <a:ext cx="2718614" cy="196212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045613"/>
            <a:ext cx="5925347" cy="878097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53235" y="84708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9" y="1224783"/>
            <a:ext cx="886798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03743" y="2094469"/>
            <a:ext cx="1336651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5335"/>
            <a:ext cx="1141319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656200"/>
            <a:ext cx="1214275" cy="795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72069" y="2656200"/>
            <a:ext cx="10186" cy="795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72069" y="2656200"/>
            <a:ext cx="1231206" cy="7952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2B1DED0-E744-A242-8301-A358BCC1F09C}"/>
              </a:ext>
            </a:extLst>
          </p:cNvPr>
          <p:cNvSpPr txBox="1"/>
          <p:nvPr/>
        </p:nvSpPr>
        <p:spPr>
          <a:xfrm>
            <a:off x="7363837" y="276637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Configure OS </a:t>
            </a:r>
          </a:p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via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5" name="Right Brace 1024">
            <a:extLst>
              <a:ext uri="{FF2B5EF4-FFF2-40B4-BE49-F238E27FC236}">
                <a16:creationId xmlns:a16="http://schemas.microsoft.com/office/drawing/2014/main" id="{3D83FE9D-C025-7A40-8B4A-920A4E4C82BB}"/>
              </a:ext>
            </a:extLst>
          </p:cNvPr>
          <p:cNvSpPr/>
          <p:nvPr/>
        </p:nvSpPr>
        <p:spPr>
          <a:xfrm>
            <a:off x="7308720" y="2653896"/>
            <a:ext cx="97655" cy="762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011724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74863</TotalTime>
  <Words>495</Words>
  <Application>Microsoft Macintosh PowerPoint</Application>
  <PresentationFormat>On-screen Show (16:9)</PresentationFormat>
  <Paragraphs>293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300</cp:revision>
  <dcterms:modified xsi:type="dcterms:W3CDTF">2021-07-12T21:16:01Z</dcterms:modified>
</cp:coreProperties>
</file>