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88882</TotalTime>
  <Words>552</Words>
  <Application>Microsoft Macintosh PowerPoint</Application>
  <PresentationFormat>On-screen Show (16:9)</PresentationFormat>
  <Paragraphs>313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311</cp:revision>
  <dcterms:modified xsi:type="dcterms:W3CDTF">2021-10-12T21:10:59Z</dcterms:modified>
</cp:coreProperties>
</file>