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7DCC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9"/>
    <p:restoredTop sz="94789"/>
  </p:normalViewPr>
  <p:slideViewPr>
    <p:cSldViewPr snapToGrid="0">
      <p:cViewPr>
        <p:scale>
          <a:sx n="133" d="100"/>
          <a:sy n="133" d="100"/>
        </p:scale>
        <p:origin x="144" y="45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113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339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2294" y="2189389"/>
            <a:ext cx="9128" cy="16921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2887" cy="32844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49140" cy="31755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2294" y="1720843"/>
            <a:ext cx="325024" cy="637760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63773" cy="62025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103993" y="2341100"/>
            <a:ext cx="574196" cy="596766"/>
            <a:chOff x="5144667" y="2395528"/>
            <a:chExt cx="574196" cy="596766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44667" y="2395528"/>
              <a:ext cx="574196" cy="215444"/>
              <a:chOff x="5144667" y="2376072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44667" y="237607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15196" y="2358603"/>
            <a:ext cx="574196" cy="590149"/>
            <a:chOff x="5130645" y="2402145"/>
            <a:chExt cx="574196" cy="590149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0645" y="2402145"/>
              <a:ext cx="574196" cy="215444"/>
              <a:chOff x="5130645" y="2382689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0645" y="238268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8745" y="2340756"/>
            <a:ext cx="574196" cy="597109"/>
            <a:chOff x="5136940" y="2395185"/>
            <a:chExt cx="574196" cy="597109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6940" y="2395185"/>
              <a:ext cx="574196" cy="215444"/>
              <a:chOff x="5136940" y="2375729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6940" y="237572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9536" y="3270396"/>
            <a:ext cx="574196" cy="597109"/>
            <a:chOff x="5140328" y="2395185"/>
            <a:chExt cx="574196" cy="59710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40328" y="2395185"/>
              <a:ext cx="574196" cy="215444"/>
              <a:chOff x="5140328" y="2375729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40328" y="237572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2106" y="3277196"/>
            <a:ext cx="574196" cy="592486"/>
            <a:chOff x="5135217" y="2399808"/>
            <a:chExt cx="574196" cy="592486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5217" y="2399808"/>
              <a:ext cx="574196" cy="215444"/>
              <a:chOff x="5135217" y="2380352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5217" y="238035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5633" cy="33933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09204" y="2937866"/>
            <a:ext cx="481888" cy="33933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76422" y="2358995"/>
            <a:ext cx="574196" cy="600642"/>
            <a:chOff x="5148124" y="2391652"/>
            <a:chExt cx="574196" cy="600642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48124" y="2391652"/>
              <a:ext cx="574196" cy="215444"/>
              <a:chOff x="5148124" y="2372196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48124" y="2372196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6634" y="2937866"/>
            <a:ext cx="1594458" cy="33253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6634" y="2959637"/>
            <a:ext cx="963430" cy="31075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6634" y="2948752"/>
            <a:ext cx="319683" cy="32164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3063" cy="33253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36202" cy="63815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5843" y="1720843"/>
            <a:ext cx="951475" cy="61991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6634" y="1720843"/>
            <a:ext cx="630684" cy="15495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V="1">
            <a:off x="2475843" y="2189389"/>
            <a:ext cx="166" cy="15136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16687" cy="15852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8847" cy="140626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1886" cy="15563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solidFill>
              <a:srgbClr val="007DCC"/>
            </a:solidFill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pattFill prst="pct5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&amp;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646263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4C4C6D-BDB9-F341-B552-90414B51065F}"/>
              </a:ext>
            </a:extLst>
          </p:cNvPr>
          <p:cNvCxnSpPr/>
          <p:nvPr/>
        </p:nvCxnSpPr>
        <p:spPr>
          <a:xfrm>
            <a:off x="1008668" y="1781506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964A0-C40C-284D-858E-3775AF3D0DB5}"/>
              </a:ext>
            </a:extLst>
          </p:cNvPr>
          <p:cNvCxnSpPr>
            <a:cxnSpLocks/>
          </p:cNvCxnSpPr>
          <p:nvPr/>
        </p:nvCxnSpPr>
        <p:spPr>
          <a:xfrm>
            <a:off x="1437112" y="2288748"/>
            <a:ext cx="768759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79702-07A7-3342-88C1-30460F2D9887}"/>
              </a:ext>
            </a:extLst>
          </p:cNvPr>
          <p:cNvCxnSpPr>
            <a:cxnSpLocks/>
          </p:cNvCxnSpPr>
          <p:nvPr/>
        </p:nvCxnSpPr>
        <p:spPr>
          <a:xfrm>
            <a:off x="1692750" y="2782343"/>
            <a:ext cx="1026243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170-8F5F-314C-AD2E-4B74140A0D41}"/>
              </a:ext>
            </a:extLst>
          </p:cNvPr>
          <p:cNvSpPr txBox="1"/>
          <p:nvPr/>
        </p:nvSpPr>
        <p:spPr>
          <a:xfrm>
            <a:off x="1008668" y="146342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Parent 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E86D6-15A1-8B45-9A0C-B7C90E60DC8B}"/>
              </a:ext>
            </a:extLst>
          </p:cNvPr>
          <p:cNvSpPr txBox="1"/>
          <p:nvPr/>
        </p:nvSpPr>
        <p:spPr>
          <a:xfrm>
            <a:off x="1437112" y="197181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E53B3-44EB-D444-9004-966655FA353C}"/>
              </a:ext>
            </a:extLst>
          </p:cNvPr>
          <p:cNvSpPr txBox="1"/>
          <p:nvPr/>
        </p:nvSpPr>
        <p:spPr>
          <a:xfrm>
            <a:off x="1697793" y="247421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272DB-17DB-4742-BA6A-403D7096E1C5}"/>
              </a:ext>
            </a:extLst>
          </p:cNvPr>
          <p:cNvCxnSpPr/>
          <p:nvPr/>
        </p:nvCxnSpPr>
        <p:spPr>
          <a:xfrm>
            <a:off x="1437112" y="1781506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9602C-8680-2D48-9A81-C18C50E092B0}"/>
              </a:ext>
            </a:extLst>
          </p:cNvPr>
          <p:cNvCxnSpPr/>
          <p:nvPr/>
        </p:nvCxnSpPr>
        <p:spPr>
          <a:xfrm>
            <a:off x="1673559" y="2275101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5655DB-407D-7F4E-B56F-0427DC4DEFEA}"/>
              </a:ext>
            </a:extLst>
          </p:cNvPr>
          <p:cNvSpPr txBox="1"/>
          <p:nvPr/>
        </p:nvSpPr>
        <p:spPr>
          <a:xfrm>
            <a:off x="2751832" y="207229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998DD4-BB2A-A649-9CAA-A603064BC42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990038" y="1764446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730B20-E147-114D-8C39-8C69CAE002B1}"/>
              </a:ext>
            </a:extLst>
          </p:cNvPr>
          <p:cNvGrpSpPr/>
          <p:nvPr/>
        </p:nvGrpSpPr>
        <p:grpSpPr>
          <a:xfrm>
            <a:off x="1842018" y="2788543"/>
            <a:ext cx="476412" cy="646401"/>
            <a:chOff x="2904232" y="2981374"/>
            <a:chExt cx="476412" cy="6464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367D0-9A5F-BB4D-B6B4-472494AA2397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C72B0-0820-C543-A7E7-52FCF3AD439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10DBE-BB51-AD43-8D02-30CAA6BF807A}"/>
              </a:ext>
            </a:extLst>
          </p:cNvPr>
          <p:cNvGrpSpPr/>
          <p:nvPr/>
        </p:nvGrpSpPr>
        <p:grpSpPr>
          <a:xfrm>
            <a:off x="2254833" y="2788543"/>
            <a:ext cx="476412" cy="646401"/>
            <a:chOff x="2904232" y="2981374"/>
            <a:chExt cx="476412" cy="6464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6ADA38-8A2C-444C-A80E-A2CC14F0FABA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DB29D6-90FE-8647-9C6A-841A2ED99FD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634E63A-20A6-6F44-AC82-571440DD3A0F}"/>
              </a:ext>
            </a:extLst>
          </p:cNvPr>
          <p:cNvSpPr txBox="1"/>
          <p:nvPr/>
        </p:nvSpPr>
        <p:spPr>
          <a:xfrm>
            <a:off x="6234195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AA2CE-4312-B54F-8050-73DF6EBD1A2B}"/>
              </a:ext>
            </a:extLst>
          </p:cNvPr>
          <p:cNvCxnSpPr/>
          <p:nvPr/>
        </p:nvCxnSpPr>
        <p:spPr>
          <a:xfrm>
            <a:off x="5596600" y="1770130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D24AAF-E159-EE4A-B664-E0F8118F4950}"/>
              </a:ext>
            </a:extLst>
          </p:cNvPr>
          <p:cNvSpPr txBox="1"/>
          <p:nvPr/>
        </p:nvSpPr>
        <p:spPr>
          <a:xfrm>
            <a:off x="5596600" y="145204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 Span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467C-AB02-A74E-BF12-7EA73B27D3EE}"/>
              </a:ext>
            </a:extLst>
          </p:cNvPr>
          <p:cNvSpPr txBox="1"/>
          <p:nvPr/>
        </p:nvSpPr>
        <p:spPr>
          <a:xfrm>
            <a:off x="7339764" y="206091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4BC0B5-E4E8-BF4D-9F0F-243CDEA74B4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577970" y="1753070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449AB2-C9D6-4F4D-B9F9-3B18503E6B40}"/>
              </a:ext>
            </a:extLst>
          </p:cNvPr>
          <p:cNvGrpSpPr/>
          <p:nvPr/>
        </p:nvGrpSpPr>
        <p:grpSpPr>
          <a:xfrm>
            <a:off x="6034163" y="1767224"/>
            <a:ext cx="476412" cy="646401"/>
            <a:chOff x="2904232" y="2981374"/>
            <a:chExt cx="476412" cy="6464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2BBDC-DD9D-E84E-BEA1-AF3574C308F2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184CCA-9509-D64E-9CB4-6A6110C30C39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86A3BB-6947-7844-941B-952C315BE732}"/>
              </a:ext>
            </a:extLst>
          </p:cNvPr>
          <p:cNvGrpSpPr/>
          <p:nvPr/>
        </p:nvGrpSpPr>
        <p:grpSpPr>
          <a:xfrm>
            <a:off x="6842765" y="1767224"/>
            <a:ext cx="476412" cy="646401"/>
            <a:chOff x="2904232" y="2981374"/>
            <a:chExt cx="476412" cy="64640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C1328A-2149-DF49-835F-54C85119C770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FE3B55-A46C-5442-AE99-D5C4603B555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E49DEF-57CF-1248-ADC3-6CA9B1D707FF}"/>
              </a:ext>
            </a:extLst>
          </p:cNvPr>
          <p:cNvCxnSpPr>
            <a:cxnSpLocks/>
          </p:cNvCxnSpPr>
          <p:nvPr/>
        </p:nvCxnSpPr>
        <p:spPr>
          <a:xfrm>
            <a:off x="3487037" y="1773037"/>
            <a:ext cx="2109563" cy="5881"/>
          </a:xfrm>
          <a:prstGeom prst="line">
            <a:avLst/>
          </a:prstGeom>
          <a:ln w="38100">
            <a:solidFill>
              <a:srgbClr val="6AB0DE"/>
            </a:solidFill>
            <a:prstDash val="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0D85E2-B58E-5646-9A18-8E73CD5A3A2F}"/>
              </a:ext>
            </a:extLst>
          </p:cNvPr>
          <p:cNvSpPr txBox="1"/>
          <p:nvPr/>
        </p:nvSpPr>
        <p:spPr>
          <a:xfrm>
            <a:off x="3812016" y="98723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Network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1B894-9AA5-C645-AD08-78584C300DC5}"/>
              </a:ext>
            </a:extLst>
          </p:cNvPr>
          <p:cNvSpPr txBox="1"/>
          <p:nvPr/>
        </p:nvSpPr>
        <p:spPr>
          <a:xfrm>
            <a:off x="4018669" y="145546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Span Context</a:t>
            </a:r>
          </a:p>
        </p:txBody>
      </p:sp>
    </p:spTree>
    <p:extLst>
      <p:ext uri="{BB962C8B-B14F-4D97-AF65-F5344CB8AC3E}">
        <p14:creationId xmlns:p14="http://schemas.microsoft.com/office/powerpoint/2010/main" val="169559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6B7D0E1-EE8A-424E-87CC-C0105A0B3F85}"/>
              </a:ext>
            </a:extLst>
          </p:cNvPr>
          <p:cNvSpPr/>
          <p:nvPr/>
        </p:nvSpPr>
        <p:spPr>
          <a:xfrm>
            <a:off x="3208944" y="1172862"/>
            <a:ext cx="3358498" cy="1065520"/>
          </a:xfrm>
          <a:prstGeom prst="rect">
            <a:avLst/>
          </a:prstGeom>
          <a:ln w="28575">
            <a:solidFill>
              <a:srgbClr val="6A99D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Service Mesh Controller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DA03DB-B0DF-424B-ADBD-147D325A3447}"/>
              </a:ext>
            </a:extLst>
          </p:cNvPr>
          <p:cNvSpPr/>
          <p:nvPr/>
        </p:nvSpPr>
        <p:spPr>
          <a:xfrm>
            <a:off x="3384576" y="1549937"/>
            <a:ext cx="1418602" cy="5512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E5ED68-0E4E-8046-A39F-CAF8F856BFCE}"/>
              </a:ext>
            </a:extLst>
          </p:cNvPr>
          <p:cNvSpPr/>
          <p:nvPr/>
        </p:nvSpPr>
        <p:spPr>
          <a:xfrm>
            <a:off x="5064989" y="1549937"/>
            <a:ext cx="1324598" cy="5512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Telemetry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C0F2F-8622-C548-89DD-907403C0AF4D}"/>
              </a:ext>
            </a:extLst>
          </p:cNvPr>
          <p:cNvSpPr/>
          <p:nvPr/>
        </p:nvSpPr>
        <p:spPr>
          <a:xfrm>
            <a:off x="5422306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0083F-8878-A249-94D2-F5729E2033C9}"/>
              </a:ext>
            </a:extLst>
          </p:cNvPr>
          <p:cNvCxnSpPr/>
          <p:nvPr/>
        </p:nvCxnSpPr>
        <p:spPr>
          <a:xfrm>
            <a:off x="574704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DF0849-3AC8-5041-BBFB-99775A64A185}"/>
              </a:ext>
            </a:extLst>
          </p:cNvPr>
          <p:cNvCxnSpPr/>
          <p:nvPr/>
        </p:nvCxnSpPr>
        <p:spPr>
          <a:xfrm flipV="1">
            <a:off x="6293977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2C3F779-608C-E94A-AF59-1F9ED9879ED4}"/>
              </a:ext>
            </a:extLst>
          </p:cNvPr>
          <p:cNvSpPr/>
          <p:nvPr/>
        </p:nvSpPr>
        <p:spPr>
          <a:xfrm>
            <a:off x="3208945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DD46DB-4A1F-FC43-B4C8-05739ECC2474}"/>
              </a:ext>
            </a:extLst>
          </p:cNvPr>
          <p:cNvCxnSpPr>
            <a:stCxn id="59" idx="3"/>
            <a:endCxn id="54" idx="1"/>
          </p:cNvCxnSpPr>
          <p:nvPr/>
        </p:nvCxnSpPr>
        <p:spPr>
          <a:xfrm>
            <a:off x="4354081" y="3440195"/>
            <a:ext cx="10682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29018D-6F20-1645-8C58-5A815427040D}"/>
              </a:ext>
            </a:extLst>
          </p:cNvPr>
          <p:cNvCxnSpPr/>
          <p:nvPr/>
        </p:nvCxnSpPr>
        <p:spPr>
          <a:xfrm>
            <a:off x="3533685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6219B8-1CC5-0841-8E51-416DFC6EA9A6}"/>
              </a:ext>
            </a:extLst>
          </p:cNvPr>
          <p:cNvCxnSpPr/>
          <p:nvPr/>
        </p:nvCxnSpPr>
        <p:spPr>
          <a:xfrm flipV="1">
            <a:off x="408061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956D82-FD54-AC44-BD51-561F20605E86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727288" y="2101173"/>
            <a:ext cx="267586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A589C6-7FD2-B646-959D-D82542754C07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4093877" y="2101173"/>
            <a:ext cx="1900997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1C232-4E35-FC4F-B75C-543E417781EC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3781513" y="2101173"/>
            <a:ext cx="1945775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0BD4BC-15AC-B34C-B6D9-E1ECCF333920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flipH="1">
            <a:off x="3781513" y="2101173"/>
            <a:ext cx="312364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3C81589-C1EB-3E40-B2BA-020E08FD33CB}"/>
              </a:ext>
            </a:extLst>
          </p:cNvPr>
          <p:cNvSpPr/>
          <p:nvPr/>
        </p:nvSpPr>
        <p:spPr>
          <a:xfrm>
            <a:off x="3208944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rgbClr val="C2D6E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A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18A2456-5492-B24B-9B3A-46578BF2A94F}"/>
              </a:ext>
            </a:extLst>
          </p:cNvPr>
          <p:cNvSpPr/>
          <p:nvPr/>
        </p:nvSpPr>
        <p:spPr>
          <a:xfrm>
            <a:off x="5422306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rgbClr val="C2D6E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B</a:t>
            </a:r>
          </a:p>
        </p:txBody>
      </p:sp>
    </p:spTree>
    <p:extLst>
      <p:ext uri="{BB962C8B-B14F-4D97-AF65-F5344CB8AC3E}">
        <p14:creationId xmlns:p14="http://schemas.microsoft.com/office/powerpoint/2010/main" val="4053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4358" y="2189389"/>
            <a:ext cx="7064" cy="16028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4358" y="1720843"/>
            <a:ext cx="322960" cy="6288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63773" cy="62025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03993" y="2341100"/>
            <a:ext cx="574196" cy="596766"/>
            <a:chOff x="5144667" y="2395528"/>
            <a:chExt cx="574196" cy="596766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44667" y="2395528"/>
              <a:ext cx="574196" cy="215444"/>
              <a:chOff x="5144667" y="2376072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7389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44667" y="237607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17260" y="2349672"/>
            <a:ext cx="574196" cy="599080"/>
            <a:chOff x="5132709" y="2393214"/>
            <a:chExt cx="574196" cy="599080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2709" y="2393214"/>
              <a:ext cx="574196" cy="215444"/>
              <a:chOff x="5132709" y="2373758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2709" y="2373758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8990" y="2346707"/>
            <a:ext cx="574196" cy="591158"/>
            <a:chOff x="5137185" y="2401136"/>
            <a:chExt cx="574196" cy="591158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7185" y="2401136"/>
              <a:ext cx="574196" cy="215444"/>
              <a:chOff x="5137185" y="2381680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7185" y="2381680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8512" y="3270740"/>
            <a:ext cx="574196" cy="596765"/>
            <a:chOff x="5139304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9304" y="2395529"/>
              <a:ext cx="574196" cy="215444"/>
              <a:chOff x="5139304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9304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378" y="3272917"/>
            <a:ext cx="574196" cy="596765"/>
            <a:chOff x="5138489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489" y="2395529"/>
              <a:ext cx="574196" cy="215444"/>
              <a:chOff x="5138489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489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905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476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5610" y="2937866"/>
            <a:ext cx="1595482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5610" y="2959637"/>
            <a:ext cx="964454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5610" y="2948752"/>
            <a:ext cx="320707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2039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6088" y="1720843"/>
            <a:ext cx="951230" cy="62586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5610" y="1720843"/>
            <a:ext cx="631708" cy="154989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79" cy="15731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8847" cy="14062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95049</TotalTime>
  <Words>658</Words>
  <Application>Microsoft Macintosh PowerPoint</Application>
  <PresentationFormat>On-screen Show (16:9)</PresentationFormat>
  <Paragraphs>370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341</cp:revision>
  <dcterms:modified xsi:type="dcterms:W3CDTF">2022-05-24T21:01:16Z</dcterms:modified>
</cp:coreProperties>
</file>