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2"/>
  </p:notesMasterIdLst>
  <p:handoutMasterIdLst>
    <p:handoutMasterId r:id="rId33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8" r:id="rId28"/>
    <p:sldId id="2134096246" r:id="rId29"/>
    <p:sldId id="2134096250" r:id="rId30"/>
    <p:sldId id="213409624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A86AA"/>
    <a:srgbClr val="99BDDF"/>
    <a:srgbClr val="B2D6EA"/>
    <a:srgbClr val="BFDEE0"/>
    <a:srgbClr val="6ABADD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1" autoAdjust="0"/>
    <p:restoredTop sz="95352" autoAdjust="0"/>
  </p:normalViewPr>
  <p:slideViewPr>
    <p:cSldViewPr snapToGrid="0" snapToObjects="1">
      <p:cViewPr varScale="1">
        <p:scale>
          <a:sx n="138" d="100"/>
          <a:sy n="138" d="100"/>
        </p:scale>
        <p:origin x="184" y="38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5QI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0759" y="10148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04DA958-9F06-A599-0190-D05D98E642CB}"/>
              </a:ext>
            </a:extLst>
          </p:cNvPr>
          <p:cNvSpPr/>
          <p:nvPr/>
        </p:nvSpPr>
        <p:spPr>
          <a:xfrm>
            <a:off x="957406" y="1640981"/>
            <a:ext cx="2821995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366308-42E9-A3B9-6116-3CE5C847EDEC}"/>
              </a:ext>
            </a:extLst>
          </p:cNvPr>
          <p:cNvSpPr/>
          <p:nvPr/>
        </p:nvSpPr>
        <p:spPr>
          <a:xfrm>
            <a:off x="5071432" y="1413133"/>
            <a:ext cx="3179011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1F9BF-3081-E17F-2846-DF0926D39430}"/>
              </a:ext>
            </a:extLst>
          </p:cNvPr>
          <p:cNvSpPr/>
          <p:nvPr/>
        </p:nvSpPr>
        <p:spPr>
          <a:xfrm>
            <a:off x="4961165" y="1526082"/>
            <a:ext cx="3179011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4F9C6E-86BC-CAAA-CC67-3EB83E8C756C}"/>
              </a:ext>
            </a:extLst>
          </p:cNvPr>
          <p:cNvSpPr/>
          <p:nvPr/>
        </p:nvSpPr>
        <p:spPr>
          <a:xfrm>
            <a:off x="4850898" y="1640981"/>
            <a:ext cx="3171312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502;p43">
            <a:extLst>
              <a:ext uri="{FF2B5EF4-FFF2-40B4-BE49-F238E27FC236}">
                <a16:creationId xmlns:a16="http://schemas.microsoft.com/office/drawing/2014/main" id="{34BDD232-DF13-B9C8-3B38-3971709448B0}"/>
              </a:ext>
            </a:extLst>
          </p:cNvPr>
          <p:cNvSpPr/>
          <p:nvPr/>
        </p:nvSpPr>
        <p:spPr>
          <a:xfrm>
            <a:off x="6137398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03;p43">
            <a:extLst>
              <a:ext uri="{FF2B5EF4-FFF2-40B4-BE49-F238E27FC236}">
                <a16:creationId xmlns:a16="http://schemas.microsoft.com/office/drawing/2014/main" id="{B8770293-00F8-992A-B943-E9954089198C}"/>
              </a:ext>
            </a:extLst>
          </p:cNvPr>
          <p:cNvSpPr/>
          <p:nvPr/>
        </p:nvSpPr>
        <p:spPr>
          <a:xfrm>
            <a:off x="694002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504;p43">
            <a:extLst>
              <a:ext uri="{FF2B5EF4-FFF2-40B4-BE49-F238E27FC236}">
                <a16:creationId xmlns:a16="http://schemas.microsoft.com/office/drawing/2014/main" id="{55378D80-48F4-9BC8-DB37-07D315E54650}"/>
              </a:ext>
            </a:extLst>
          </p:cNvPr>
          <p:cNvSpPr/>
          <p:nvPr/>
        </p:nvSpPr>
        <p:spPr>
          <a:xfrm>
            <a:off x="535601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505;p43">
            <a:extLst>
              <a:ext uri="{FF2B5EF4-FFF2-40B4-BE49-F238E27FC236}">
                <a16:creationId xmlns:a16="http://schemas.microsoft.com/office/drawing/2014/main" id="{BC38796B-1626-ABD5-0ED7-78BF3C43B43C}"/>
              </a:ext>
            </a:extLst>
          </p:cNvPr>
          <p:cNvCxnSpPr/>
          <p:nvPr/>
        </p:nvCxnSpPr>
        <p:spPr>
          <a:xfrm>
            <a:off x="5471098" y="2851407"/>
            <a:ext cx="1973100" cy="72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06;p43">
            <a:extLst>
              <a:ext uri="{FF2B5EF4-FFF2-40B4-BE49-F238E27FC236}">
                <a16:creationId xmlns:a16="http://schemas.microsoft.com/office/drawing/2014/main" id="{D65C792A-E941-D644-CEA4-2A3A4F11B5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87372" y="2353957"/>
            <a:ext cx="2100" cy="5046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07;p43">
            <a:extLst>
              <a:ext uri="{FF2B5EF4-FFF2-40B4-BE49-F238E27FC236}">
                <a16:creationId xmlns:a16="http://schemas.microsoft.com/office/drawing/2014/main" id="{7F34001F-8668-093B-102B-9484484A4E7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83011" y="2353957"/>
            <a:ext cx="1737" cy="504684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08;p43">
            <a:extLst>
              <a:ext uri="{FF2B5EF4-FFF2-40B4-BE49-F238E27FC236}">
                <a16:creationId xmlns:a16="http://schemas.microsoft.com/office/drawing/2014/main" id="{E3BB8D67-11EB-A524-CBA0-E5F3AE5BAD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03362" y="2353957"/>
            <a:ext cx="0" cy="50105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09;p43">
            <a:extLst>
              <a:ext uri="{FF2B5EF4-FFF2-40B4-BE49-F238E27FC236}">
                <a16:creationId xmlns:a16="http://schemas.microsoft.com/office/drawing/2014/main" id="{D1DDACDD-2177-4771-16F2-33A2946026DF}"/>
              </a:ext>
            </a:extLst>
          </p:cNvPr>
          <p:cNvSpPr/>
          <p:nvPr/>
        </p:nvSpPr>
        <p:spPr>
          <a:xfrm>
            <a:off x="5517670" y="3494698"/>
            <a:ext cx="1732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UPF</a:t>
            </a:r>
            <a:endParaRPr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511;p43">
            <a:extLst>
              <a:ext uri="{FF2B5EF4-FFF2-40B4-BE49-F238E27FC236}">
                <a16:creationId xmlns:a16="http://schemas.microsoft.com/office/drawing/2014/main" id="{0CFF1FAF-3728-2A9C-F14B-1B92605D7E95}"/>
              </a:ext>
            </a:extLst>
          </p:cNvPr>
          <p:cNvCxnSpPr>
            <a:cxnSpLocks/>
          </p:cNvCxnSpPr>
          <p:nvPr/>
        </p:nvCxnSpPr>
        <p:spPr>
          <a:xfrm rot="-5400000" flipH="1">
            <a:off x="5311448" y="2573057"/>
            <a:ext cx="9900" cy="546600"/>
          </a:xfrm>
          <a:prstGeom prst="bentConnector4">
            <a:avLst>
              <a:gd name="adj1" fmla="val -2405303"/>
              <a:gd name="adj2" fmla="val 75000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12;p43">
            <a:extLst>
              <a:ext uri="{FF2B5EF4-FFF2-40B4-BE49-F238E27FC236}">
                <a16:creationId xmlns:a16="http://schemas.microsoft.com/office/drawing/2014/main" id="{98FC9E0F-2CC8-F4C3-B50C-C1B005ACCB0C}"/>
              </a:ext>
            </a:extLst>
          </p:cNvPr>
          <p:cNvSpPr/>
          <p:nvPr/>
        </p:nvSpPr>
        <p:spPr>
          <a:xfrm>
            <a:off x="5624098" y="33560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513;p43">
            <a:extLst>
              <a:ext uri="{FF2B5EF4-FFF2-40B4-BE49-F238E27FC236}">
                <a16:creationId xmlns:a16="http://schemas.microsoft.com/office/drawing/2014/main" id="{7C2F9D79-E73D-2233-00AF-49A0A1D50DC4}"/>
              </a:ext>
            </a:extLst>
          </p:cNvPr>
          <p:cNvSpPr/>
          <p:nvPr/>
        </p:nvSpPr>
        <p:spPr>
          <a:xfrm>
            <a:off x="5624098" y="38411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sz="10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Google Shape;514;p43">
            <a:extLst>
              <a:ext uri="{FF2B5EF4-FFF2-40B4-BE49-F238E27FC236}">
                <a16:creationId xmlns:a16="http://schemas.microsoft.com/office/drawing/2014/main" id="{D47BE6CE-ACF7-868A-F634-5DC8EED5CC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16398" y="3090107"/>
            <a:ext cx="598200" cy="265950"/>
          </a:xfrm>
          <a:prstGeom prst="bentConnector2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515;p43">
            <a:extLst>
              <a:ext uri="{FF2B5EF4-FFF2-40B4-BE49-F238E27FC236}">
                <a16:creationId xmlns:a16="http://schemas.microsoft.com/office/drawing/2014/main" id="{611F9247-0F02-F747-C1C8-604D7C13CA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9846" y="3402059"/>
            <a:ext cx="707504" cy="581000"/>
          </a:xfrm>
          <a:prstGeom prst="bentConnector3">
            <a:avLst>
              <a:gd name="adj1" fmla="val 1063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517;p43">
            <a:extLst>
              <a:ext uri="{FF2B5EF4-FFF2-40B4-BE49-F238E27FC236}">
                <a16:creationId xmlns:a16="http://schemas.microsoft.com/office/drawing/2014/main" id="{EF62E6CB-7A81-F1D6-605F-378BB9D99C76}"/>
              </a:ext>
            </a:extLst>
          </p:cNvPr>
          <p:cNvSpPr/>
          <p:nvPr/>
        </p:nvSpPr>
        <p:spPr>
          <a:xfrm>
            <a:off x="1272785" y="200463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518;p43">
            <a:extLst>
              <a:ext uri="{FF2B5EF4-FFF2-40B4-BE49-F238E27FC236}">
                <a16:creationId xmlns:a16="http://schemas.microsoft.com/office/drawing/2014/main" id="{9080957A-EF6E-9B95-89F1-42CD393F41E8}"/>
              </a:ext>
            </a:extLst>
          </p:cNvPr>
          <p:cNvSpPr/>
          <p:nvPr/>
        </p:nvSpPr>
        <p:spPr>
          <a:xfrm>
            <a:off x="1272785" y="2628207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519;p43">
            <a:extLst>
              <a:ext uri="{FF2B5EF4-FFF2-40B4-BE49-F238E27FC236}">
                <a16:creationId xmlns:a16="http://schemas.microsoft.com/office/drawing/2014/main" id="{84C44B27-9ECC-A4D6-0495-A0B81DCA2272}"/>
              </a:ext>
            </a:extLst>
          </p:cNvPr>
          <p:cNvSpPr/>
          <p:nvPr/>
        </p:nvSpPr>
        <p:spPr>
          <a:xfrm>
            <a:off x="1272785" y="325178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oogle Shape;520;p43">
            <a:extLst>
              <a:ext uri="{FF2B5EF4-FFF2-40B4-BE49-F238E27FC236}">
                <a16:creationId xmlns:a16="http://schemas.microsoft.com/office/drawing/2014/main" id="{F384B28B-E688-F0AF-5725-3D7720B977DA}"/>
              </a:ext>
            </a:extLst>
          </p:cNvPr>
          <p:cNvCxnSpPr/>
          <p:nvPr/>
        </p:nvCxnSpPr>
        <p:spPr>
          <a:xfrm>
            <a:off x="6877373" y="2850232"/>
            <a:ext cx="7200" cy="641100"/>
          </a:xfrm>
          <a:prstGeom prst="straightConnector1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23;p43">
            <a:extLst>
              <a:ext uri="{FF2B5EF4-FFF2-40B4-BE49-F238E27FC236}">
                <a16:creationId xmlns:a16="http://schemas.microsoft.com/office/drawing/2014/main" id="{6F08D684-4100-1C84-46EB-91AC6CA4C6E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13285" y="2231432"/>
            <a:ext cx="266264" cy="846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4;p43">
            <a:extLst>
              <a:ext uri="{FF2B5EF4-FFF2-40B4-BE49-F238E27FC236}">
                <a16:creationId xmlns:a16="http://schemas.microsoft.com/office/drawing/2014/main" id="{025DCA0A-A4A8-85AA-43D5-F3745A52570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13285" y="2855007"/>
            <a:ext cx="266264" cy="2229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25;p43">
            <a:extLst>
              <a:ext uri="{FF2B5EF4-FFF2-40B4-BE49-F238E27FC236}">
                <a16:creationId xmlns:a16="http://schemas.microsoft.com/office/drawing/2014/main" id="{67C2E89D-DE59-C134-10FC-C86D698A8C4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213285" y="3077916"/>
            <a:ext cx="117967" cy="400666"/>
          </a:xfrm>
          <a:prstGeom prst="bentConnector3">
            <a:avLst>
              <a:gd name="adj1" fmla="val 110966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165F4A-FB05-9969-4610-D81D04DBEF03}"/>
              </a:ext>
            </a:extLst>
          </p:cNvPr>
          <p:cNvSpPr txBox="1"/>
          <p:nvPr/>
        </p:nvSpPr>
        <p:spPr>
          <a:xfrm>
            <a:off x="6615937" y="1961876"/>
            <a:ext cx="4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2" name="Google Shape;512;p43">
            <a:extLst>
              <a:ext uri="{FF2B5EF4-FFF2-40B4-BE49-F238E27FC236}">
                <a16:creationId xmlns:a16="http://schemas.microsoft.com/office/drawing/2014/main" id="{07CB6C15-3974-B86F-35A5-9CBFEF21CAE9}"/>
              </a:ext>
            </a:extLst>
          </p:cNvPr>
          <p:cNvSpPr/>
          <p:nvPr/>
        </p:nvSpPr>
        <p:spPr>
          <a:xfrm>
            <a:off x="4732932" y="285125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12;p43">
            <a:extLst>
              <a:ext uri="{FF2B5EF4-FFF2-40B4-BE49-F238E27FC236}">
                <a16:creationId xmlns:a16="http://schemas.microsoft.com/office/drawing/2014/main" id="{C8C15331-E0F6-4773-D36D-37C9CABDBC8B}"/>
              </a:ext>
            </a:extLst>
          </p:cNvPr>
          <p:cNvSpPr/>
          <p:nvPr/>
        </p:nvSpPr>
        <p:spPr>
          <a:xfrm>
            <a:off x="3255629" y="285270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522;p43">
            <a:extLst>
              <a:ext uri="{FF2B5EF4-FFF2-40B4-BE49-F238E27FC236}">
                <a16:creationId xmlns:a16="http://schemas.microsoft.com/office/drawing/2014/main" id="{33DDF542-77A3-CB59-E6A0-218907D27506}"/>
              </a:ext>
            </a:extLst>
          </p:cNvPr>
          <p:cNvSpPr/>
          <p:nvPr/>
        </p:nvSpPr>
        <p:spPr>
          <a:xfrm>
            <a:off x="2495636" y="2944266"/>
            <a:ext cx="820954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5B1150-FD7D-DD1B-5C5D-EFEFCB4F530F}"/>
              </a:ext>
            </a:extLst>
          </p:cNvPr>
          <p:cNvCxnSpPr>
            <a:stCxn id="58" idx="3"/>
            <a:endCxn id="52" idx="1"/>
          </p:cNvCxnSpPr>
          <p:nvPr/>
        </p:nvCxnSpPr>
        <p:spPr>
          <a:xfrm flipV="1">
            <a:off x="3862297" y="3095007"/>
            <a:ext cx="870635" cy="145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8D372B-0940-D148-19DC-8475E442DAAA}"/>
              </a:ext>
            </a:extLst>
          </p:cNvPr>
          <p:cNvSpPr txBox="1"/>
          <p:nvPr/>
        </p:nvSpPr>
        <p:spPr>
          <a:xfrm>
            <a:off x="2315442" y="2655896"/>
            <a:ext cx="10011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172.20.0.0/16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FE707B-E1A8-565E-1C21-B1E3159A6D7C}"/>
              </a:ext>
            </a:extLst>
          </p:cNvPr>
          <p:cNvSpPr txBox="1"/>
          <p:nvPr/>
        </p:nvSpPr>
        <p:spPr>
          <a:xfrm>
            <a:off x="3813385" y="3217245"/>
            <a:ext cx="10011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10.76.28.0/24</a:t>
            </a:r>
          </a:p>
        </p:txBody>
      </p:sp>
    </p:spTree>
    <p:extLst>
      <p:ext uri="{BB962C8B-B14F-4D97-AF65-F5344CB8AC3E}">
        <p14:creationId xmlns:p14="http://schemas.microsoft.com/office/powerpoint/2010/main" val="35399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22447608-7E16-B274-AD5A-E7A3856C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95" y="568036"/>
            <a:ext cx="1803342" cy="4007427"/>
          </a:xfrm>
          <a:prstGeom prst="rect">
            <a:avLst/>
          </a:prstGeom>
        </p:spPr>
      </p:pic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2FE06A95-4428-3E89-D6BA-8FA755B3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27" y="568036"/>
            <a:ext cx="1803342" cy="40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84F9C6E-86BC-CAAA-CC67-3EB83E8C756C}"/>
              </a:ext>
            </a:extLst>
          </p:cNvPr>
          <p:cNvSpPr/>
          <p:nvPr/>
        </p:nvSpPr>
        <p:spPr>
          <a:xfrm>
            <a:off x="2986344" y="1105191"/>
            <a:ext cx="3171312" cy="3264064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502;p43">
            <a:extLst>
              <a:ext uri="{FF2B5EF4-FFF2-40B4-BE49-F238E27FC236}">
                <a16:creationId xmlns:a16="http://schemas.microsoft.com/office/drawing/2014/main" id="{34BDD232-DF13-B9C8-3B38-3971709448B0}"/>
              </a:ext>
            </a:extLst>
          </p:cNvPr>
          <p:cNvSpPr/>
          <p:nvPr/>
        </p:nvSpPr>
        <p:spPr>
          <a:xfrm>
            <a:off x="4274839" y="1336939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03;p43">
            <a:extLst>
              <a:ext uri="{FF2B5EF4-FFF2-40B4-BE49-F238E27FC236}">
                <a16:creationId xmlns:a16="http://schemas.microsoft.com/office/drawing/2014/main" id="{B8770293-00F8-992A-B943-E9954089198C}"/>
              </a:ext>
            </a:extLst>
          </p:cNvPr>
          <p:cNvSpPr/>
          <p:nvPr/>
        </p:nvSpPr>
        <p:spPr>
          <a:xfrm>
            <a:off x="5077463" y="1336939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504;p43">
            <a:extLst>
              <a:ext uri="{FF2B5EF4-FFF2-40B4-BE49-F238E27FC236}">
                <a16:creationId xmlns:a16="http://schemas.microsoft.com/office/drawing/2014/main" id="{55378D80-48F4-9BC8-DB37-07D315E54650}"/>
              </a:ext>
            </a:extLst>
          </p:cNvPr>
          <p:cNvSpPr/>
          <p:nvPr/>
        </p:nvSpPr>
        <p:spPr>
          <a:xfrm>
            <a:off x="3493453" y="1336939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505;p43">
            <a:extLst>
              <a:ext uri="{FF2B5EF4-FFF2-40B4-BE49-F238E27FC236}">
                <a16:creationId xmlns:a16="http://schemas.microsoft.com/office/drawing/2014/main" id="{BC38796B-1626-ABD5-0ED7-78BF3C43B43C}"/>
              </a:ext>
            </a:extLst>
          </p:cNvPr>
          <p:cNvCxnSpPr/>
          <p:nvPr/>
        </p:nvCxnSpPr>
        <p:spPr>
          <a:xfrm>
            <a:off x="3608539" y="2287989"/>
            <a:ext cx="1973100" cy="72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06;p43">
            <a:extLst>
              <a:ext uri="{FF2B5EF4-FFF2-40B4-BE49-F238E27FC236}">
                <a16:creationId xmlns:a16="http://schemas.microsoft.com/office/drawing/2014/main" id="{D65C792A-E941-D644-CEA4-2A3A4F11B5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24813" y="1790539"/>
            <a:ext cx="2100" cy="5046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07;p43">
            <a:extLst>
              <a:ext uri="{FF2B5EF4-FFF2-40B4-BE49-F238E27FC236}">
                <a16:creationId xmlns:a16="http://schemas.microsoft.com/office/drawing/2014/main" id="{7F34001F-8668-093B-102B-9484484A4E7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20452" y="1790539"/>
            <a:ext cx="1737" cy="504684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08;p43">
            <a:extLst>
              <a:ext uri="{FF2B5EF4-FFF2-40B4-BE49-F238E27FC236}">
                <a16:creationId xmlns:a16="http://schemas.microsoft.com/office/drawing/2014/main" id="{E3BB8D67-11EB-A524-CBA0-E5F3AE5BAD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740803" y="1790539"/>
            <a:ext cx="0" cy="50105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09;p43">
            <a:extLst>
              <a:ext uri="{FF2B5EF4-FFF2-40B4-BE49-F238E27FC236}">
                <a16:creationId xmlns:a16="http://schemas.microsoft.com/office/drawing/2014/main" id="{D1DDACDD-2177-4771-16F2-33A2946026DF}"/>
              </a:ext>
            </a:extLst>
          </p:cNvPr>
          <p:cNvSpPr/>
          <p:nvPr/>
        </p:nvSpPr>
        <p:spPr>
          <a:xfrm>
            <a:off x="3655111" y="2931280"/>
            <a:ext cx="1732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UPF</a:t>
            </a:r>
            <a:endParaRPr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511;p43">
            <a:extLst>
              <a:ext uri="{FF2B5EF4-FFF2-40B4-BE49-F238E27FC236}">
                <a16:creationId xmlns:a16="http://schemas.microsoft.com/office/drawing/2014/main" id="{0CFF1FAF-3728-2A9C-F14B-1B92605D7E95}"/>
              </a:ext>
            </a:extLst>
          </p:cNvPr>
          <p:cNvCxnSpPr>
            <a:cxnSpLocks/>
          </p:cNvCxnSpPr>
          <p:nvPr/>
        </p:nvCxnSpPr>
        <p:spPr>
          <a:xfrm rot="-5400000" flipH="1">
            <a:off x="3448889" y="2009639"/>
            <a:ext cx="9900" cy="546600"/>
          </a:xfrm>
          <a:prstGeom prst="bentConnector4">
            <a:avLst>
              <a:gd name="adj1" fmla="val -2405303"/>
              <a:gd name="adj2" fmla="val 75000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12;p43">
            <a:extLst>
              <a:ext uri="{FF2B5EF4-FFF2-40B4-BE49-F238E27FC236}">
                <a16:creationId xmlns:a16="http://schemas.microsoft.com/office/drawing/2014/main" id="{98FC9E0F-2CC8-F4C3-B50C-C1B005ACCB0C}"/>
              </a:ext>
            </a:extLst>
          </p:cNvPr>
          <p:cNvSpPr/>
          <p:nvPr/>
        </p:nvSpPr>
        <p:spPr>
          <a:xfrm>
            <a:off x="3761539" y="2792639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513;p43">
            <a:extLst>
              <a:ext uri="{FF2B5EF4-FFF2-40B4-BE49-F238E27FC236}">
                <a16:creationId xmlns:a16="http://schemas.microsoft.com/office/drawing/2014/main" id="{7C2F9D79-E73D-2233-00AF-49A0A1D50DC4}"/>
              </a:ext>
            </a:extLst>
          </p:cNvPr>
          <p:cNvSpPr/>
          <p:nvPr/>
        </p:nvSpPr>
        <p:spPr>
          <a:xfrm>
            <a:off x="3761539" y="3277739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sz="10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Google Shape;514;p43">
            <a:extLst>
              <a:ext uri="{FF2B5EF4-FFF2-40B4-BE49-F238E27FC236}">
                <a16:creationId xmlns:a16="http://schemas.microsoft.com/office/drawing/2014/main" id="{D47BE6CE-ACF7-868A-F634-5DC8EED5CC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53839" y="2526689"/>
            <a:ext cx="598200" cy="265950"/>
          </a:xfrm>
          <a:prstGeom prst="bentConnector2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515;p43">
            <a:extLst>
              <a:ext uri="{FF2B5EF4-FFF2-40B4-BE49-F238E27FC236}">
                <a16:creationId xmlns:a16="http://schemas.microsoft.com/office/drawing/2014/main" id="{611F9247-0F02-F747-C1C8-604D7C13CA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17287" y="2838641"/>
            <a:ext cx="707504" cy="581000"/>
          </a:xfrm>
          <a:prstGeom prst="bentConnector3">
            <a:avLst>
              <a:gd name="adj1" fmla="val 1063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519;p43">
            <a:extLst>
              <a:ext uri="{FF2B5EF4-FFF2-40B4-BE49-F238E27FC236}">
                <a16:creationId xmlns:a16="http://schemas.microsoft.com/office/drawing/2014/main" id="{84C44B27-9ECC-A4D6-0495-A0B81DCA2272}"/>
              </a:ext>
            </a:extLst>
          </p:cNvPr>
          <p:cNvSpPr/>
          <p:nvPr/>
        </p:nvSpPr>
        <p:spPr>
          <a:xfrm>
            <a:off x="4886509" y="3705683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oogle Shape;520;p43">
            <a:extLst>
              <a:ext uri="{FF2B5EF4-FFF2-40B4-BE49-F238E27FC236}">
                <a16:creationId xmlns:a16="http://schemas.microsoft.com/office/drawing/2014/main" id="{F384B28B-E688-F0AF-5725-3D7720B977DA}"/>
              </a:ext>
            </a:extLst>
          </p:cNvPr>
          <p:cNvCxnSpPr/>
          <p:nvPr/>
        </p:nvCxnSpPr>
        <p:spPr>
          <a:xfrm>
            <a:off x="5014814" y="2286814"/>
            <a:ext cx="7200" cy="641100"/>
          </a:xfrm>
          <a:prstGeom prst="straightConnector1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165F4A-FB05-9969-4610-D81D04DBEF03}"/>
              </a:ext>
            </a:extLst>
          </p:cNvPr>
          <p:cNvSpPr txBox="1"/>
          <p:nvPr/>
        </p:nvSpPr>
        <p:spPr>
          <a:xfrm>
            <a:off x="4753378" y="1398458"/>
            <a:ext cx="4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0" name="Google Shape;522;p43">
            <a:extLst>
              <a:ext uri="{FF2B5EF4-FFF2-40B4-BE49-F238E27FC236}">
                <a16:creationId xmlns:a16="http://schemas.microsoft.com/office/drawing/2014/main" id="{33DDF542-77A3-CB59-E6A0-218907D27506}"/>
              </a:ext>
            </a:extLst>
          </p:cNvPr>
          <p:cNvSpPr/>
          <p:nvPr/>
        </p:nvSpPr>
        <p:spPr>
          <a:xfrm>
            <a:off x="3782257" y="3803437"/>
            <a:ext cx="820954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1A904-68E7-3209-8382-66E4F6F6BDE4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4603211" y="3932483"/>
            <a:ext cx="283298" cy="460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oogle Shape;515;p43">
            <a:extLst>
              <a:ext uri="{FF2B5EF4-FFF2-40B4-BE49-F238E27FC236}">
                <a16:creationId xmlns:a16="http://schemas.microsoft.com/office/drawing/2014/main" id="{9FB1E703-558F-B86D-325D-944E728656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55972" y="2931517"/>
            <a:ext cx="1331847" cy="679293"/>
          </a:xfrm>
          <a:prstGeom prst="bentConnector3">
            <a:avLst>
              <a:gd name="adj1" fmla="val 68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12;p43">
            <a:extLst>
              <a:ext uri="{FF2B5EF4-FFF2-40B4-BE49-F238E27FC236}">
                <a16:creationId xmlns:a16="http://schemas.microsoft.com/office/drawing/2014/main" id="{07CB6C15-3974-B86F-35A5-9CBFEF21CAE9}"/>
              </a:ext>
            </a:extLst>
          </p:cNvPr>
          <p:cNvSpPr/>
          <p:nvPr/>
        </p:nvSpPr>
        <p:spPr>
          <a:xfrm>
            <a:off x="2870373" y="2287839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7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5QI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1187" y="1859313"/>
            <a:ext cx="2405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274593</TotalTime>
  <Words>603</Words>
  <Application>Microsoft Macintosh PowerPoint</Application>
  <PresentationFormat>On-screen Show (16:9)</PresentationFormat>
  <Paragraphs>289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1835</cp:revision>
  <cp:lastPrinted>2023-04-18T21:12:46Z</cp:lastPrinted>
  <dcterms:created xsi:type="dcterms:W3CDTF">2013-11-05T15:47:42Z</dcterms:created>
  <dcterms:modified xsi:type="dcterms:W3CDTF">2023-09-22T18:02:17Z</dcterms:modified>
  <cp:category/>
</cp:coreProperties>
</file>