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308" r:id="rId2"/>
    <p:sldId id="348" r:id="rId3"/>
    <p:sldId id="355" r:id="rId4"/>
    <p:sldId id="330" r:id="rId5"/>
    <p:sldId id="356" r:id="rId6"/>
    <p:sldId id="331" r:id="rId7"/>
    <p:sldId id="332" r:id="rId8"/>
    <p:sldId id="333" r:id="rId9"/>
    <p:sldId id="334" r:id="rId10"/>
    <p:sldId id="345" r:id="rId11"/>
    <p:sldId id="35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4472C4"/>
    <a:srgbClr val="6A99D0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/>
    <p:restoredTop sz="94732"/>
  </p:normalViewPr>
  <p:slideViewPr>
    <p:cSldViewPr snapToGrid="0">
      <p:cViewPr>
        <p:scale>
          <a:sx n="124" d="100"/>
          <a:sy n="124" d="100"/>
        </p:scale>
        <p:origin x="280" y="152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79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305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EFBBF5D5-36B6-1BE7-4DF3-92F31459CA91}"/>
              </a:ext>
            </a:extLst>
          </p:cNvPr>
          <p:cNvSpPr/>
          <p:nvPr/>
        </p:nvSpPr>
        <p:spPr>
          <a:xfrm>
            <a:off x="1965802" y="2444641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B48F335-B845-32DC-5B30-E71D5EB72CC3}"/>
              </a:ext>
            </a:extLst>
          </p:cNvPr>
          <p:cNvSpPr/>
          <p:nvPr/>
        </p:nvSpPr>
        <p:spPr>
          <a:xfrm>
            <a:off x="2077998" y="2321407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39CDA2-9600-7E63-778A-AEC0A58B2ABF}"/>
              </a:ext>
            </a:extLst>
          </p:cNvPr>
          <p:cNvSpPr/>
          <p:nvPr/>
        </p:nvSpPr>
        <p:spPr>
          <a:xfrm>
            <a:off x="2442167" y="557754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A1A3C25-9C83-14BA-8A64-2971EDA37CDA}"/>
              </a:ext>
            </a:extLst>
          </p:cNvPr>
          <p:cNvSpPr/>
          <p:nvPr/>
        </p:nvSpPr>
        <p:spPr>
          <a:xfrm>
            <a:off x="2180187" y="1299628"/>
            <a:ext cx="3208252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CD8BFBF-DFAB-25F8-7B69-B74F1E813B01}"/>
              </a:ext>
            </a:extLst>
          </p:cNvPr>
          <p:cNvSpPr/>
          <p:nvPr/>
        </p:nvSpPr>
        <p:spPr>
          <a:xfrm rot="5400000">
            <a:off x="4921167" y="3008001"/>
            <a:ext cx="21581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44DB42-A371-3F28-D7F4-DD25E04F6123}"/>
              </a:ext>
            </a:extLst>
          </p:cNvPr>
          <p:cNvSpPr/>
          <p:nvPr/>
        </p:nvSpPr>
        <p:spPr>
          <a:xfrm>
            <a:off x="4174519" y="557754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368827-CDCC-97E7-3B51-CADC75B5AE3F}"/>
              </a:ext>
            </a:extLst>
          </p:cNvPr>
          <p:cNvSpPr txBox="1"/>
          <p:nvPr/>
        </p:nvSpPr>
        <p:spPr>
          <a:xfrm>
            <a:off x="4208270" y="75241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6315BF6-805F-CE07-2DB3-566A0A4B4887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0D81BE2-6928-A47E-E16E-E3EB28574605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75C7C6-B574-4BBE-F659-3D4CCA7C332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6030319-105B-A76E-0310-5E0C27A090B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56BA8C4-11E1-8D27-F1BD-B0D3849F8E5B}"/>
              </a:ext>
            </a:extLst>
          </p:cNvPr>
          <p:cNvCxnSpPr>
            <a:stCxn id="190" idx="4"/>
          </p:cNvCxnSpPr>
          <p:nvPr/>
        </p:nvCxnSpPr>
        <p:spPr>
          <a:xfrm flipH="1">
            <a:off x="4716407" y="1060033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100CF2-A48A-66DA-8D37-2B3E25DB21E6}"/>
              </a:ext>
            </a:extLst>
          </p:cNvPr>
          <p:cNvCxnSpPr/>
          <p:nvPr/>
        </p:nvCxnSpPr>
        <p:spPr>
          <a:xfrm flipH="1">
            <a:off x="2993719" y="1048716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F7C01D-64FB-D67E-B6BE-1A161291EEFB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3784313" y="1865685"/>
            <a:ext cx="2315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A897174-CF93-B06E-E675-1AD593863B8E}"/>
              </a:ext>
            </a:extLst>
          </p:cNvPr>
          <p:cNvSpPr txBox="1"/>
          <p:nvPr/>
        </p:nvSpPr>
        <p:spPr>
          <a:xfrm>
            <a:off x="3433732" y="995659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2837F11-4F70-B9BB-40D7-BBBF6F1332D3}"/>
              </a:ext>
            </a:extLst>
          </p:cNvPr>
          <p:cNvCxnSpPr>
            <a:stCxn id="200" idx="3"/>
          </p:cNvCxnSpPr>
          <p:nvPr/>
        </p:nvCxnSpPr>
        <p:spPr>
          <a:xfrm>
            <a:off x="4256393" y="1149548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0B50998-F18B-9E70-1303-528514BA4E8A}"/>
              </a:ext>
            </a:extLst>
          </p:cNvPr>
          <p:cNvCxnSpPr>
            <a:stCxn id="200" idx="1"/>
          </p:cNvCxnSpPr>
          <p:nvPr/>
        </p:nvCxnSpPr>
        <p:spPr>
          <a:xfrm flipH="1">
            <a:off x="3060803" y="1149548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0E18F99-691B-37ED-2737-328A7CB1107D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5390607" y="3291030"/>
            <a:ext cx="326584" cy="5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0023A17-844A-9632-E3A3-36BFECDAC827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5C15E2-6E4C-DD6A-41F5-056913AAF4D0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4F53E10-87B8-72A2-D42D-8398501306EF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5D9E257-6A63-FEE4-976A-3F4B4DD35815}"/>
              </a:ext>
            </a:extLst>
          </p:cNvPr>
          <p:cNvGrpSpPr/>
          <p:nvPr/>
        </p:nvGrpSpPr>
        <p:grpSpPr>
          <a:xfrm>
            <a:off x="2180188" y="2225982"/>
            <a:ext cx="3210418" cy="2141105"/>
            <a:chOff x="886120" y="1187776"/>
            <a:chExt cx="3874416" cy="273377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E2EA108-F8DB-8F02-1645-D25D2AC2CCE9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0FF81CB-2758-379F-D335-2C44B5CD751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7799523-17C9-3DF0-DC76-8D1F0BBA079D}"/>
                  </a:ext>
                </a:extLst>
              </p:cNvPr>
              <p:cNvCxnSpPr>
                <a:cxnSpLocks/>
                <a:stCxn id="256" idx="0"/>
                <a:endCxn id="22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6012408-2EE5-276D-BF38-099404C63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046FB8B-96FE-98E2-4F37-07E5E1462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39851DC4-B61A-5580-B822-1243C06D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1F35089F-0E5D-AA30-CA7D-D0A0AFC1B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394B0DA8-C9DC-5B90-8454-5ECEBD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29BDEB75-5E57-8E81-A5D1-BFA1E2F81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AC7B497B-487B-2A29-6650-6FE3FE19CEB3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7D45648-6569-0B23-3EB5-CB47BF507ED2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4D195A7E-6A58-FF66-9A00-94A748FBA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1A6E1F3-6917-9464-426E-42AEC2213344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511585E-C0A0-A30E-AFA7-41E97274B0C7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680CB7A7-D6E5-113E-8A73-96266ABB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36D69B1-E30A-0101-49DF-2D678216877E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6AA06EF-323C-60C0-FD48-75B738218AE3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F9DE730F-21C4-0C20-E6E3-67FCBD255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6935E5EB-7A89-74BA-A17F-15895A298D46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D20185D-61E1-DD35-B5B7-24EBD0B43209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252" name="Picture 251">
                  <a:extLst>
                    <a:ext uri="{FF2B5EF4-FFF2-40B4-BE49-F238E27FC236}">
                      <a16:creationId xmlns:a16="http://schemas.microsoft.com/office/drawing/2014/main" id="{C20506DE-CE7B-2990-1866-337AAAF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92F24D4-9523-E7BF-481C-2A1F64867E30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7D76A83-9CD9-8388-25EB-18059FF9446E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DFB27B40-234A-44FC-4C4E-DD0148059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261570C3-BD73-A7E1-283F-A27E87FC28B8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4F879B6-0969-6267-758D-1C52B9A3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4B6489F-7586-5A51-7364-57EB97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18AEB5-80A9-19A6-DC6C-D8C56F8AEF68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B7C2CB37-1BDD-9514-C280-A136B2F5A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E26F98C-D063-1C72-03CF-7C330005EC09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FA7B280-3708-A2DB-ED29-C249D491E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0658A1D-B4BB-E45A-1C79-B0538C3A3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0148488-9715-C35F-7CED-6708883A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AC5560A-71FE-D3AE-935B-7FE5493DB0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238E50-8AB9-1A9D-CD24-FF4160AAE3BF}"/>
                  </a:ext>
                </a:extLst>
              </p:cNvPr>
              <p:cNvCxnSpPr>
                <a:cxnSpLocks/>
                <a:stCxn id="254" idx="0"/>
                <a:endCxn id="22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AD4719-E8FE-C53B-EEC7-05FE1A98AEAB}"/>
                  </a:ext>
                </a:extLst>
              </p:cNvPr>
              <p:cNvCxnSpPr>
                <a:cxnSpLocks/>
                <a:stCxn id="248" idx="0"/>
                <a:endCxn id="22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03E7B43-4CCF-4D8B-374D-43C8CBCD47A6}"/>
                  </a:ext>
                </a:extLst>
              </p:cNvPr>
              <p:cNvCxnSpPr>
                <a:cxnSpLocks/>
                <a:stCxn id="258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C5CC644-C711-CE1D-58E3-A541A51A0CEB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ABE1FF2-6F97-BCC9-36B2-CA33E20DB7DB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83311D70-ACCB-E147-E2F5-29D5EF29D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01D1F6DE-3EC5-0979-8E52-712A5046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E9CABB0-59DA-7B21-0098-0A02C3DF7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EECCD3E-C451-8C25-F702-387A383E6468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28811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51972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0990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09460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5139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5E95EA-EC18-617C-7B2F-01D300F232DF}"/>
              </a:ext>
            </a:extLst>
          </p:cNvPr>
          <p:cNvSpPr/>
          <p:nvPr/>
        </p:nvSpPr>
        <p:spPr>
          <a:xfrm rot="16200000">
            <a:off x="5434062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Helm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432C7F-66C0-946D-4D05-5E896C2AABC3}"/>
              </a:ext>
            </a:extLst>
          </p:cNvPr>
          <p:cNvSpPr/>
          <p:nvPr/>
        </p:nvSpPr>
        <p:spPr>
          <a:xfrm rot="16200000">
            <a:off x="5437710" y="3067680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AC21F8-A8A8-424D-8443-F2CE585221F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561224" y="1881315"/>
            <a:ext cx="338342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0CAF5-31EB-2253-823A-AC7647B2740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550291" y="3234297"/>
            <a:ext cx="352923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147BFB-7E39-689E-5508-E1B623B5989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650614" y="1941572"/>
            <a:ext cx="568267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837BA7-D920-3C34-5BBF-82FC3F8343FC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605810" y="2714766"/>
            <a:ext cx="834052" cy="10885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C7C68-6F24-FCC3-2F72-20E44AECE825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4136546" y="3506902"/>
            <a:ext cx="1248952" cy="1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C2C8CC9-C0A5-7647-E410-B7851BF87759}"/>
              </a:ext>
            </a:extLst>
          </p:cNvPr>
          <p:cNvSpPr/>
          <p:nvPr/>
        </p:nvSpPr>
        <p:spPr>
          <a:xfrm rot="16200000">
            <a:off x="3975133" y="2285883"/>
            <a:ext cx="2617224" cy="5367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Kubernetes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(e.g., AKS, EKS, GKE, RKE)</a:t>
            </a:r>
          </a:p>
        </p:txBody>
      </p: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6" idx="0"/>
          </p:cNvCxnSpPr>
          <p:nvPr/>
        </p:nvCxnSpPr>
        <p:spPr>
          <a:xfrm flipH="1">
            <a:off x="3116317" y="1720843"/>
            <a:ext cx="311001" cy="7817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6" idx="0"/>
          </p:cNvCxnSpPr>
          <p:nvPr/>
        </p:nvCxnSpPr>
        <p:spPr>
          <a:xfrm>
            <a:off x="3427318" y="1720843"/>
            <a:ext cx="957511" cy="77082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908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17552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1" idx="0"/>
          </p:cNvCxnSpPr>
          <p:nvPr/>
        </p:nvCxnSpPr>
        <p:spPr>
          <a:xfrm>
            <a:off x="3427318" y="1720843"/>
            <a:ext cx="332746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1" idx="0"/>
          </p:cNvCxnSpPr>
          <p:nvPr/>
        </p:nvCxnSpPr>
        <p:spPr>
          <a:xfrm flipH="1">
            <a:off x="2477174" y="1720843"/>
            <a:ext cx="950144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6" idx="0"/>
          </p:cNvCxnSpPr>
          <p:nvPr/>
        </p:nvCxnSpPr>
        <p:spPr>
          <a:xfrm flipH="1">
            <a:off x="2942512" y="1720843"/>
            <a:ext cx="484806" cy="158583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13231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36537"/>
            <a:ext cx="1134490" cy="5994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34490" cy="86940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9" idx="0"/>
                <a:endCxn id="449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6" name="TextBox 50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2" name="TextBox 501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8" name="TextBox 497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4" name="TextBox 493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0" name="TextBox 489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6" name="TextBox 48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5" idx="0"/>
                <a:endCxn id="448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3" idx="0"/>
                <a:endCxn id="450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503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2" idx="0"/>
          </p:cNvCxnSpPr>
          <p:nvPr/>
        </p:nvCxnSpPr>
        <p:spPr>
          <a:xfrm>
            <a:off x="2705679" y="1912825"/>
            <a:ext cx="6009" cy="103227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174031" y="480601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71A4-B9ED-EA13-9B78-E0CC58045440}"/>
              </a:ext>
            </a:extLst>
          </p:cNvPr>
          <p:cNvSpPr/>
          <p:nvPr/>
        </p:nvSpPr>
        <p:spPr>
          <a:xfrm>
            <a:off x="1398802" y="294509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E426C-286B-FDD2-079D-FE6FC8044C26}"/>
              </a:ext>
            </a:extLst>
          </p:cNvPr>
          <p:cNvSpPr/>
          <p:nvPr/>
        </p:nvSpPr>
        <p:spPr>
          <a:xfrm>
            <a:off x="1473299" y="301957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CE842-8623-4054-AF3B-77DB944BE25E}"/>
              </a:ext>
            </a:extLst>
          </p:cNvPr>
          <p:cNvSpPr/>
          <p:nvPr/>
        </p:nvSpPr>
        <p:spPr>
          <a:xfrm>
            <a:off x="1553987" y="310026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4DA2F8-777A-9A1D-7871-AB578E8A82BD}"/>
              </a:ext>
            </a:extLst>
          </p:cNvPr>
          <p:cNvGrpSpPr/>
          <p:nvPr/>
        </p:nvGrpSpPr>
        <p:grpSpPr>
          <a:xfrm>
            <a:off x="1632494" y="3170361"/>
            <a:ext cx="2625771" cy="1555423"/>
            <a:chOff x="886120" y="1187776"/>
            <a:chExt cx="3874416" cy="2733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28502-7B0D-BAA7-9495-F1A275E79532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135C9D-557E-8A3D-ABDE-BE8EB1898A0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3B9368E-F679-C711-502C-B348CD841458}"/>
                  </a:ext>
                </a:extLst>
              </p:cNvPr>
              <p:cNvCxnSpPr>
                <a:cxnSpLocks/>
                <a:stCxn id="47" idx="0"/>
                <a:endCxn id="1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68AAEF-9A8F-7502-7B0F-5D438969D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696487-4680-4D82-F400-9707F3D7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9E9BC1-0254-C7B5-8B05-3C7807FD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8F7187-45FB-3D35-ECC7-5325B809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BEEADB-5D5C-D265-62F5-F3DAAD19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AC068D-12E2-2E6B-C8B1-5157A8BF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9975FC-315E-EDD8-E69D-E94B5BEF5E45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A112B5-F1CC-DB4B-B0DA-714114857DC7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72B276D-B5E5-1512-4F5A-D366D8977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83623-914A-8E90-40EF-59960FB3C80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F5B9CB-6085-3B4A-A151-3770F3AB1E88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9B357EA-C93F-D03E-B28B-19D0A1600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6BD9C3-CC3D-1037-983D-FA681E5D3177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828E94-D832-3516-EB84-3EB34F4CA00A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0BC8FC7-C96B-8424-3E5B-4F93C8DAD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ECC60D3-4BEC-705F-F36B-09EC40EE8C31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4B2F3-E354-743F-732D-A4B555548D0A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9395CB6-3705-BB99-F381-66F42F28C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2CF853-B63E-B30D-0A09-82EC2AB4C14A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54C969-4617-74EB-43F3-7F6A74564764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9CAA844-2EAE-91F6-0904-0DD795A5E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2EA0A3-5DF6-6CC4-7A35-952922085BA2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CC5065-0508-C4E1-3CF6-0E6939851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B71A2F-EFCB-9026-F1B7-0E8D71C51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1129B48-5DFA-F169-5F20-F3463FA1CED5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2AF37E5-650D-DE7A-2A5E-B9A46C36B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2A3CF7-B6E4-3A45-1845-CB1EB601BCA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54FE28-06D0-6BFB-07C8-37BDACA22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127FBB-3F34-E360-69A3-0EF6FCAEC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451469A-6BB5-43CF-3DC5-E1EB7D553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B5F8B6-B36C-7DC5-4A59-46D16E37A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4B566-F654-8EC6-45E0-78E76820E3DB}"/>
                  </a:ext>
                </a:extLst>
              </p:cNvPr>
              <p:cNvCxnSpPr>
                <a:cxnSpLocks/>
                <a:stCxn id="45" idx="0"/>
                <a:endCxn id="1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0BBC268-8568-BF1E-A40A-951FD8853114}"/>
                  </a:ext>
                </a:extLst>
              </p:cNvPr>
              <p:cNvCxnSpPr>
                <a:cxnSpLocks/>
                <a:stCxn id="39" idx="0"/>
                <a:endCxn id="1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8EBBBF-DB7D-5990-76D5-3665148EB78F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F8643F2-1B86-463D-5161-A9E363E8C7D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7595EDD-8E20-68E9-B1D8-984BE141477A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72DD3D1-9F72-C7A5-A359-33B8F19F2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379155F-B234-51FC-D270-B00F90034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E60FA23-B880-78A0-77A5-10D0E9044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DDEC0-7F1C-BA33-E0A2-B3EA47027045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109202</TotalTime>
  <Words>257</Words>
  <Application>Microsoft Macintosh PowerPoint</Application>
  <PresentationFormat>On-screen Show (16:9)</PresentationFormat>
  <Paragraphs>127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347</cp:revision>
  <dcterms:modified xsi:type="dcterms:W3CDTF">2022-07-29T22:09:51Z</dcterms:modified>
</cp:coreProperties>
</file>