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41"/>
  </p:notesMasterIdLst>
  <p:handoutMasterIdLst>
    <p:handoutMasterId r:id="rId42"/>
  </p:handoutMasterIdLst>
  <p:sldIdLst>
    <p:sldId id="2134096165" r:id="rId4"/>
    <p:sldId id="2134096180" r:id="rId5"/>
    <p:sldId id="2134096181" r:id="rId6"/>
    <p:sldId id="2134096182" r:id="rId7"/>
    <p:sldId id="2134096183" r:id="rId8"/>
    <p:sldId id="2134096184" r:id="rId9"/>
    <p:sldId id="2134096185" r:id="rId10"/>
    <p:sldId id="2134096186" r:id="rId11"/>
    <p:sldId id="2134096187" r:id="rId12"/>
    <p:sldId id="1513" r:id="rId13"/>
    <p:sldId id="1514" r:id="rId14"/>
    <p:sldId id="1512" r:id="rId15"/>
    <p:sldId id="2134096171" r:id="rId16"/>
    <p:sldId id="2134096172" r:id="rId17"/>
    <p:sldId id="1500" r:id="rId18"/>
    <p:sldId id="2134096175" r:id="rId19"/>
    <p:sldId id="2134096195" r:id="rId20"/>
    <p:sldId id="2134096196" r:id="rId21"/>
    <p:sldId id="2134096197" r:id="rId22"/>
    <p:sldId id="2134096199" r:id="rId23"/>
    <p:sldId id="2134096200" r:id="rId24"/>
    <p:sldId id="1529" r:id="rId25"/>
    <p:sldId id="1491" r:id="rId26"/>
    <p:sldId id="1511" r:id="rId27"/>
    <p:sldId id="1521" r:id="rId28"/>
    <p:sldId id="1480" r:id="rId29"/>
    <p:sldId id="1481" r:id="rId30"/>
    <p:sldId id="1482" r:id="rId31"/>
    <p:sldId id="1528" r:id="rId32"/>
    <p:sldId id="2134096242" r:id="rId33"/>
    <p:sldId id="2134096243" r:id="rId34"/>
    <p:sldId id="2134096241" r:id="rId35"/>
    <p:sldId id="1478" r:id="rId36"/>
    <p:sldId id="1510" r:id="rId37"/>
    <p:sldId id="1502" r:id="rId38"/>
    <p:sldId id="1519" r:id="rId39"/>
    <p:sldId id="2134096240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809D1F"/>
    <a:srgbClr val="6ABADD"/>
    <a:srgbClr val="186C3F"/>
    <a:srgbClr val="942093"/>
    <a:srgbClr val="BF8100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5352" autoAdjust="0"/>
  </p:normalViewPr>
  <p:slideViewPr>
    <p:cSldViewPr snapToGrid="0" snapToObjects="1">
      <p:cViewPr>
        <p:scale>
          <a:sx n="142" d="100"/>
          <a:sy n="142" d="100"/>
        </p:scale>
        <p:origin x="712" y="312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01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70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tiff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19975" y="911254"/>
            <a:ext cx="2404300" cy="1174776"/>
            <a:chOff x="689341" y="1036086"/>
            <a:chExt cx="5309719" cy="3022502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238B9826-50B8-EA4F-9738-95A8E952E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781" y="1036086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47732" y="1822049"/>
              <a:ext cx="307825" cy="42688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432726" y="1333103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380187DA-9AA0-5741-86CB-82636DA6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316" y="1695119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8DF50C83-B107-F542-8CA4-54C449A51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341" y="3071897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02562" y="1858490"/>
            <a:ext cx="2404300" cy="1174776"/>
            <a:chOff x="689341" y="1036086"/>
            <a:chExt cx="5309719" cy="3022502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238B9826-50B8-EA4F-9738-95A8E952E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781" y="1036086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47732" y="1822049"/>
              <a:ext cx="307825" cy="42688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432726" y="1333103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380187DA-9AA0-5741-86CB-82636DA6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316" y="1695119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8DF50C83-B107-F542-8CA4-54C449A51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341" y="3071897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069177" y="3091751"/>
            <a:ext cx="2404300" cy="1181711"/>
            <a:chOff x="689341" y="1036086"/>
            <a:chExt cx="5309719" cy="3040345"/>
          </a:xfrm>
        </p:grpSpPr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238B9826-50B8-EA4F-9738-95A8E952E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781" y="1036086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47732" y="1822049"/>
              <a:ext cx="307825" cy="42688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432726" y="1333103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380187DA-9AA0-5741-86CB-82636DA6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316" y="1695119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8DF50C83-B107-F542-8CA4-54C449A51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341" y="3071897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0995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841000" y="41433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082066" y="3761437"/>
              <a:ext cx="1244250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Internet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(Backbone)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886806" y="2014204"/>
            <a:ext cx="60709" cy="86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5914" y="1168894"/>
            <a:ext cx="8412175" cy="2805712"/>
            <a:chOff x="359140" y="1668775"/>
            <a:chExt cx="8412174" cy="28057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7ED7C0-3948-9140-9262-D5B65CBF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35396" y="3477279"/>
              <a:ext cx="1209504" cy="99720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69B20A-F67D-4D49-850C-9094826A8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1048030" y="2612337"/>
              <a:ext cx="867263" cy="184979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53C086-B102-2F4D-95B2-F2BF920D3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7204" y="2078293"/>
              <a:ext cx="1074017" cy="1006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14364A-BCB3-B147-91C8-D6406AD9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5421" y="2400972"/>
              <a:ext cx="315893" cy="664806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22C1EA-47D0-104B-B886-14C8CB7ACB49}"/>
                </a:ext>
              </a:extLst>
            </p:cNvPr>
            <p:cNvCxnSpPr/>
            <p:nvPr/>
          </p:nvCxnSpPr>
          <p:spPr>
            <a:xfrm>
              <a:off x="1451234" y="4434138"/>
              <a:ext cx="3924611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F03EC8-8954-A343-92A5-EA45F122ABEB}"/>
                </a:ext>
              </a:extLst>
            </p:cNvPr>
            <p:cNvCxnSpPr>
              <a:cxnSpLocks/>
            </p:cNvCxnSpPr>
            <p:nvPr/>
          </p:nvCxnSpPr>
          <p:spPr>
            <a:xfrm>
              <a:off x="6629091" y="3065778"/>
              <a:ext cx="2044260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93DFF1-DE39-1B4D-A17E-E0C325612854}"/>
                </a:ext>
              </a:extLst>
            </p:cNvPr>
            <p:cNvCxnSpPr>
              <a:cxnSpLocks/>
            </p:cNvCxnSpPr>
            <p:nvPr/>
          </p:nvCxnSpPr>
          <p:spPr>
            <a:xfrm>
              <a:off x="359140" y="1979954"/>
              <a:ext cx="6108797" cy="1725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49120B9-AE18-CF4E-9354-B67B32ED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835" y="1668775"/>
              <a:ext cx="914740" cy="37590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21F49A-6C61-4247-9D8C-6FADBDBC7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55" y="2949793"/>
              <a:ext cx="2907101" cy="58744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EA6F44-6930-BC46-8E7D-8891E1873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062" y="2487345"/>
              <a:ext cx="3891595" cy="1049812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B0A84F-E245-1346-9F9F-55D4AF6A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26" y="2305904"/>
              <a:ext cx="5251686" cy="6438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115432-C9BE-F547-B002-7094CE2F2005}"/>
                </a:ext>
              </a:extLst>
            </p:cNvPr>
            <p:cNvCxnSpPr>
              <a:cxnSpLocks/>
            </p:cNvCxnSpPr>
            <p:nvPr/>
          </p:nvCxnSpPr>
          <p:spPr>
            <a:xfrm>
              <a:off x="7114212" y="2305903"/>
              <a:ext cx="1559139" cy="18136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4E433-8B00-F448-8384-51251E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2498379"/>
              <a:ext cx="6798696" cy="4715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BD7DA-2C9B-BC44-9DE6-22182E20F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1883500"/>
              <a:ext cx="1478780" cy="10662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256036-19B6-E74A-9A3A-6358401FB1F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5" y="1893688"/>
              <a:ext cx="5309222" cy="62991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5047" y="774819"/>
            <a:ext cx="7308261" cy="4109364"/>
            <a:chOff x="1054889" y="710810"/>
            <a:chExt cx="7308261" cy="410936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8ED6BF-A3CA-2D4F-B3F8-C737A6D83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663" y="3917979"/>
              <a:ext cx="689754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04DDAF-FFD4-5545-B2A1-89E4C21F04D4}"/>
                </a:ext>
              </a:extLst>
            </p:cNvPr>
            <p:cNvSpPr txBox="1"/>
            <p:nvPr/>
          </p:nvSpPr>
          <p:spPr>
            <a:xfrm>
              <a:off x="7713613" y="39958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Time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52AAA7-6CF4-CC47-8AEE-F3BE318933E2}"/>
                </a:ext>
              </a:extLst>
            </p:cNvPr>
            <p:cNvGrpSpPr/>
            <p:nvPr/>
          </p:nvGrpSpPr>
          <p:grpSpPr>
            <a:xfrm>
              <a:off x="1417489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203317-FA34-7844-AC4B-0E35BC748E69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485154-C949-CE4B-A786-5687F91842B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A8CA72-8208-1944-B2AA-485FB0D646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AD4CA-1832-7247-9CD1-020EF90C5444}"/>
                </a:ext>
              </a:extLst>
            </p:cNvPr>
            <p:cNvSpPr txBox="1"/>
            <p:nvPr/>
          </p:nvSpPr>
          <p:spPr>
            <a:xfrm>
              <a:off x="1054889" y="2068750"/>
              <a:ext cx="929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Transmitted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02E169-9723-F941-8CBD-6B42770352EF}"/>
                </a:ext>
              </a:extLst>
            </p:cNvPr>
            <p:cNvGrpSpPr/>
            <p:nvPr/>
          </p:nvGrpSpPr>
          <p:grpSpPr>
            <a:xfrm>
              <a:off x="3398689" y="2649339"/>
              <a:ext cx="256161" cy="1188720"/>
              <a:chOff x="671209" y="2571750"/>
              <a:chExt cx="256161" cy="118872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8F8704-F81F-E64B-9E43-D5991DE8A7D2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B7739ED-F96C-A240-AAA8-DD1FE40DD32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8A35E4-824A-D842-BE05-19E6DFAE5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7CE5EC-0582-3F49-BA53-7F52A46AAB93}"/>
                </a:ext>
              </a:extLst>
            </p:cNvPr>
            <p:cNvGrpSpPr/>
            <p:nvPr/>
          </p:nvGrpSpPr>
          <p:grpSpPr>
            <a:xfrm>
              <a:off x="3782930" y="3364892"/>
              <a:ext cx="256161" cy="473167"/>
              <a:chOff x="671209" y="2571750"/>
              <a:chExt cx="256161" cy="47316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C022321-EF3C-1F43-B7D9-A9219CC7C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315773-565D-4947-A914-EFD7071AF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CBEDFF6-1FAC-5D48-9713-DE5A50968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8EEC552-40B4-3249-97E0-DEF719A58012}"/>
                </a:ext>
              </a:extLst>
            </p:cNvPr>
            <p:cNvGrpSpPr/>
            <p:nvPr/>
          </p:nvGrpSpPr>
          <p:grpSpPr>
            <a:xfrm>
              <a:off x="4734619" y="3099495"/>
              <a:ext cx="256161" cy="740664"/>
              <a:chOff x="671209" y="2571751"/>
              <a:chExt cx="256161" cy="7406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F9BE1F3-A6E2-CF4D-A9F0-E0E83D30E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1"/>
                <a:ext cx="0" cy="7406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F1A82E-3367-5D46-8A4A-663894CFF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1"/>
                <a:ext cx="0" cy="7385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900FD8-2BCB-6E47-9D0B-8383578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2A160E-9F11-D746-83B5-2DEF97ECF951}"/>
                </a:ext>
              </a:extLst>
            </p:cNvPr>
            <p:cNvSpPr txBox="1"/>
            <p:nvPr/>
          </p:nvSpPr>
          <p:spPr>
            <a:xfrm>
              <a:off x="3911010" y="2142917"/>
              <a:ext cx="744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Received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4BCC79-5183-8445-A34E-2D288F417B59}"/>
                </a:ext>
              </a:extLst>
            </p:cNvPr>
            <p:cNvGrpSpPr/>
            <p:nvPr/>
          </p:nvGrpSpPr>
          <p:grpSpPr>
            <a:xfrm>
              <a:off x="2113017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8094077-4A90-C14A-81A0-3D8470FAA21B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82DB9FD-8CF9-5B4E-8E6A-5DE8A9C93D84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2DE32E-E50B-E44C-AABB-C5504C3E1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34CD31-A2C3-E941-956D-6718F6BBCCA3}"/>
                </a:ext>
              </a:extLst>
            </p:cNvPr>
            <p:cNvGrpSpPr/>
            <p:nvPr/>
          </p:nvGrpSpPr>
          <p:grpSpPr>
            <a:xfrm>
              <a:off x="5764130" y="3015099"/>
              <a:ext cx="256161" cy="822960"/>
              <a:chOff x="671209" y="2571750"/>
              <a:chExt cx="256161" cy="82296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4FAA6D-32C1-6C47-94F5-7B00DDFB4316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4703BC-4BDE-3F47-8E58-6682F153D611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63CED4-2C32-9645-8495-AA79C3820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1A1D39-6595-5446-9CCA-32B7057CD743}"/>
                </a:ext>
              </a:extLst>
            </p:cNvPr>
            <p:cNvGrpSpPr/>
            <p:nvPr/>
          </p:nvGrpSpPr>
          <p:grpSpPr>
            <a:xfrm>
              <a:off x="6269966" y="2832219"/>
              <a:ext cx="256161" cy="1005840"/>
              <a:chOff x="671209" y="2571750"/>
              <a:chExt cx="256161" cy="10058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709CC6-0BF0-9F48-A549-5CB2196DB6F8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ABA2F0A-69A5-8A4B-9973-1F6521069FA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DA1FF2-9FD1-7F4E-8D07-7D2328722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F0491EE-E092-8240-841A-D2340FDA3373}"/>
                </a:ext>
              </a:extLst>
            </p:cNvPr>
            <p:cNvGrpSpPr/>
            <p:nvPr/>
          </p:nvGrpSpPr>
          <p:grpSpPr>
            <a:xfrm>
              <a:off x="6971979" y="3651288"/>
              <a:ext cx="256161" cy="182880"/>
              <a:chOff x="671209" y="2571750"/>
              <a:chExt cx="256161" cy="18288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369860-9F69-144D-A2A3-4049B28090FC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090AF0-4CF9-954F-8FEE-2EC61A096C0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F18DDA0-52A7-584A-A033-02F5DA672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6391319-5E89-684B-9EA5-EAB42478519E}"/>
                </a:ext>
              </a:extLst>
            </p:cNvPr>
            <p:cNvGrpSpPr/>
            <p:nvPr/>
          </p:nvGrpSpPr>
          <p:grpSpPr>
            <a:xfrm>
              <a:off x="7341623" y="3469723"/>
              <a:ext cx="256161" cy="365760"/>
              <a:chOff x="671209" y="2571750"/>
              <a:chExt cx="256161" cy="36576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84236D-7E1A-1F42-AF1F-5A77CC1F803E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FB37D3A-BDF7-B04C-BC21-4E3442734FE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A6CBAF-6FF2-004E-AEB5-37C6DEC9B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006C0E-CD32-5543-A7C0-95F8598F2D57}"/>
                </a:ext>
              </a:extLst>
            </p:cNvPr>
            <p:cNvSpPr txBox="1"/>
            <p:nvPr/>
          </p:nvSpPr>
          <p:spPr>
            <a:xfrm rot="16200000">
              <a:off x="1178869" y="322639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204A1E-9A0A-4A4D-B21D-21E1A23B854A}"/>
                </a:ext>
              </a:extLst>
            </p:cNvPr>
            <p:cNvSpPr txBox="1"/>
            <p:nvPr/>
          </p:nvSpPr>
          <p:spPr>
            <a:xfrm rot="16200000">
              <a:off x="1798956" y="3227530"/>
              <a:ext cx="8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n+1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37D73A-6EEA-7648-8CFF-8A1B1827CC86}"/>
                </a:ext>
              </a:extLst>
            </p:cNvPr>
            <p:cNvCxnSpPr/>
            <p:nvPr/>
          </p:nvCxnSpPr>
          <p:spPr>
            <a:xfrm>
              <a:off x="3398689" y="4068758"/>
              <a:ext cx="159209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FA133-F75C-2D42-9A52-B83E43EB6602}"/>
                </a:ext>
              </a:extLst>
            </p:cNvPr>
            <p:cNvSpPr txBox="1"/>
            <p:nvPr/>
          </p:nvSpPr>
          <p:spPr>
            <a:xfrm>
              <a:off x="3443105" y="4106383"/>
              <a:ext cx="1305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Multipath Spread</a:t>
              </a:r>
              <a:endParaRPr lang="en-US" sz="1200" b="1" i="1" baseline="-25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3930E4-3767-3541-AC72-6013EC1F1315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88" y="4467743"/>
              <a:ext cx="23654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870DD3-BD70-8C42-BA0C-940E6E523A38}"/>
                </a:ext>
              </a:extLst>
            </p:cNvPr>
            <p:cNvSpPr txBox="1"/>
            <p:nvPr/>
          </p:nvSpPr>
          <p:spPr>
            <a:xfrm>
              <a:off x="3398689" y="4543175"/>
              <a:ext cx="2871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Coherence Time: </a:t>
              </a:r>
              <a:r>
                <a:rPr lang="en-US" sz="1200" b="1" i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T</a:t>
              </a:r>
              <a:r>
                <a:rPr lang="en-US" sz="1200" b="1" i="1" baseline="-25000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BC5024F-B8B8-7A4D-AC84-B4BF80BA1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1678" y="710810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1E4A365A-77BD-1A4C-A890-2D3370B0D43E}"/>
                </a:ext>
              </a:extLst>
            </p:cNvPr>
            <p:cNvSpPr/>
            <p:nvPr/>
          </p:nvSpPr>
          <p:spPr>
            <a:xfrm rot="17972218" flipH="1">
              <a:off x="1802961" y="73742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75DD1F-C2F7-E643-B55E-1C899408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5197" y="1968775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162" y="987465"/>
            <a:ext cx="8091483" cy="3168571"/>
            <a:chOff x="533857" y="1181118"/>
            <a:chExt cx="8091483" cy="3168570"/>
          </a:xfrm>
        </p:grpSpPr>
        <p:sp>
          <p:nvSpPr>
            <p:cNvPr id="5" name="Rectangle 4"/>
            <p:cNvSpPr/>
            <p:nvPr/>
          </p:nvSpPr>
          <p:spPr>
            <a:xfrm>
              <a:off x="2619965" y="2558024"/>
              <a:ext cx="3020742" cy="4923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036" y="2544206"/>
              <a:ext cx="1722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Requested QCI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(subscriber assigned)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8724" y="2544204"/>
              <a:ext cx="1227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Reported CQI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(from devices)</a:t>
              </a:r>
            </a:p>
          </p:txBody>
        </p:sp>
        <p:cxnSp>
          <p:nvCxnSpPr>
            <p:cNvPr id="9" name="Straight Arrow Connector 8"/>
            <p:cNvCxnSpPr>
              <a:stCxn id="6" idx="1"/>
              <a:endCxn id="5" idx="3"/>
            </p:cNvCxnSpPr>
            <p:nvPr/>
          </p:nvCxnSpPr>
          <p:spPr>
            <a:xfrm flipH="1" flipV="1">
              <a:off x="5640707" y="2804208"/>
              <a:ext cx="545329" cy="16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 flipV="1">
              <a:off x="2136368" y="2804208"/>
              <a:ext cx="483597" cy="16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599BDF-7F7C-2D41-AB8C-32BC4B69B326}"/>
                </a:ext>
              </a:extLst>
            </p:cNvPr>
            <p:cNvGrpSpPr/>
            <p:nvPr/>
          </p:nvGrpSpPr>
          <p:grpSpPr>
            <a:xfrm>
              <a:off x="2619964" y="1254346"/>
              <a:ext cx="310662" cy="817685"/>
              <a:chOff x="7719646" y="1406769"/>
              <a:chExt cx="310662" cy="8176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426A4A1-98AE-814E-8066-6B236EEBD998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445EAC-9BE5-E643-A1E7-1425AC14540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F85106-3B02-5D4C-855F-744FAEB72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B68C2-3457-1C41-9A6E-D85ACA23ECAA}"/>
                </a:ext>
              </a:extLst>
            </p:cNvPr>
            <p:cNvGrpSpPr/>
            <p:nvPr/>
          </p:nvGrpSpPr>
          <p:grpSpPr>
            <a:xfrm>
              <a:off x="3169190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0C0E882-78B0-E348-BF74-A27728136E5A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279B99-A5D4-9F41-9201-75B262972681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F395C1-CD32-DE40-BB7D-185A30B31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25FB01-5B5E-2D45-B340-8DC8FE75DD4F}"/>
                </a:ext>
              </a:extLst>
            </p:cNvPr>
            <p:cNvGrpSpPr/>
            <p:nvPr/>
          </p:nvGrpSpPr>
          <p:grpSpPr>
            <a:xfrm>
              <a:off x="3718416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4D1E26-5C39-0C43-BD4E-BB79468C4CD9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D75CF-1977-E944-90F3-F63A118610EB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6BB99D-39DD-644D-A13D-6B2AF7822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82C019-3A2E-FC46-98E9-1AA65A30606F}"/>
                </a:ext>
              </a:extLst>
            </p:cNvPr>
            <p:cNvGrpSpPr/>
            <p:nvPr/>
          </p:nvGrpSpPr>
          <p:grpSpPr>
            <a:xfrm>
              <a:off x="4267642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62541B-FE1A-504A-ADF5-A4AA53B8FA4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C32B734-20C7-3C4B-ADF4-5EAAA1462F1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5C92BC-9307-A24B-B6B1-6449364DE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BBFCEB-50AB-C648-82F7-9A3D8CE1AB72}"/>
                </a:ext>
              </a:extLst>
            </p:cNvPr>
            <p:cNvGrpSpPr/>
            <p:nvPr/>
          </p:nvGrpSpPr>
          <p:grpSpPr>
            <a:xfrm>
              <a:off x="4816868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9A66FA-A051-B74C-BD91-4511D6F3C7C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AEBF83-5511-754D-A7D2-8070D08A1623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E941C3-4456-7E4D-8CE2-080AAC31D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2AE696-A416-9D42-9037-DF88FF09E92A}"/>
                </a:ext>
              </a:extLst>
            </p:cNvPr>
            <p:cNvGrpSpPr/>
            <p:nvPr/>
          </p:nvGrpSpPr>
          <p:grpSpPr>
            <a:xfrm>
              <a:off x="5366095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56155C-A276-9B47-BA98-D7A06032C0AF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E98927-E67B-7240-BD6F-ABD951D8D659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AA9D59D-EA7C-C44B-BF29-E98E01A4C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3500EC-9F6D-B14A-876A-8242876EC01E}"/>
                </a:ext>
              </a:extLst>
            </p:cNvPr>
            <p:cNvSpPr/>
            <p:nvPr/>
          </p:nvSpPr>
          <p:spPr>
            <a:xfrm>
              <a:off x="5403265" y="1853062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E1D20C-D906-8B42-99B7-12193B820773}"/>
                </a:ext>
              </a:extLst>
            </p:cNvPr>
            <p:cNvSpPr/>
            <p:nvPr/>
          </p:nvSpPr>
          <p:spPr>
            <a:xfrm>
              <a:off x="4851796" y="1853061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8E7F58-D4EC-1946-9202-BC5C09A7C0AF}"/>
                </a:ext>
              </a:extLst>
            </p:cNvPr>
            <p:cNvSpPr/>
            <p:nvPr/>
          </p:nvSpPr>
          <p:spPr>
            <a:xfrm>
              <a:off x="4302570" y="1853061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F8D192-F8B6-284A-93A4-B678E338461E}"/>
                </a:ext>
              </a:extLst>
            </p:cNvPr>
            <p:cNvSpPr/>
            <p:nvPr/>
          </p:nvSpPr>
          <p:spPr>
            <a:xfrm>
              <a:off x="3755586" y="1853060"/>
              <a:ext cx="238565" cy="191127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77B07B-6DB8-3E40-87C2-6783C5290D15}"/>
                </a:ext>
              </a:extLst>
            </p:cNvPr>
            <p:cNvSpPr/>
            <p:nvPr/>
          </p:nvSpPr>
          <p:spPr>
            <a:xfrm>
              <a:off x="3202086" y="1853059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C66FF3-5814-F544-9B2B-B58EEAA6B726}"/>
                </a:ext>
              </a:extLst>
            </p:cNvPr>
            <p:cNvSpPr/>
            <p:nvPr/>
          </p:nvSpPr>
          <p:spPr>
            <a:xfrm>
              <a:off x="2654894" y="1848171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9E7BB1-DED3-514D-931F-DEA9AB2F5A15}"/>
                </a:ext>
              </a:extLst>
            </p:cNvPr>
            <p:cNvSpPr/>
            <p:nvPr/>
          </p:nvSpPr>
          <p:spPr>
            <a:xfrm>
              <a:off x="5402142" y="1629079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9473B9-68D1-0348-826B-BDB9B85139FA}"/>
                </a:ext>
              </a:extLst>
            </p:cNvPr>
            <p:cNvSpPr/>
            <p:nvPr/>
          </p:nvSpPr>
          <p:spPr>
            <a:xfrm>
              <a:off x="5402141" y="1401193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39DA23-BBF0-2A45-9E86-C8C997A5F8DF}"/>
                </a:ext>
              </a:extLst>
            </p:cNvPr>
            <p:cNvSpPr/>
            <p:nvPr/>
          </p:nvSpPr>
          <p:spPr>
            <a:xfrm>
              <a:off x="4851796" y="1634092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533709-9782-FC40-8800-1786F330086C}"/>
                </a:ext>
              </a:extLst>
            </p:cNvPr>
            <p:cNvSpPr/>
            <p:nvPr/>
          </p:nvSpPr>
          <p:spPr>
            <a:xfrm>
              <a:off x="4302569" y="1629080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477494-94C4-7D47-A540-A65E7908B105}"/>
                </a:ext>
              </a:extLst>
            </p:cNvPr>
            <p:cNvSpPr/>
            <p:nvPr/>
          </p:nvSpPr>
          <p:spPr>
            <a:xfrm>
              <a:off x="4302568" y="1405099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191DBB-C972-AF43-BF5C-99C6C366F034}"/>
                </a:ext>
              </a:extLst>
            </p:cNvPr>
            <p:cNvSpPr/>
            <p:nvPr/>
          </p:nvSpPr>
          <p:spPr>
            <a:xfrm>
              <a:off x="4302567" y="1181118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778A2A-0183-594D-A978-81187E3D46F9}"/>
                </a:ext>
              </a:extLst>
            </p:cNvPr>
            <p:cNvSpPr/>
            <p:nvPr/>
          </p:nvSpPr>
          <p:spPr>
            <a:xfrm>
              <a:off x="3202085" y="1629078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2F4862-2A37-104E-B9F2-4E310E027F88}"/>
                </a:ext>
              </a:extLst>
            </p:cNvPr>
            <p:cNvSpPr/>
            <p:nvPr/>
          </p:nvSpPr>
          <p:spPr>
            <a:xfrm>
              <a:off x="2654893" y="1634250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982FFD-B8F6-9A46-8E91-7552D7EDD5BD}"/>
                </a:ext>
              </a:extLst>
            </p:cNvPr>
            <p:cNvSpPr/>
            <p:nvPr/>
          </p:nvSpPr>
          <p:spPr>
            <a:xfrm>
              <a:off x="2656061" y="1405654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619964" y="3489534"/>
              <a:ext cx="3051656" cy="860154"/>
              <a:chOff x="1430089" y="2429699"/>
              <a:chExt cx="4519248" cy="126711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1430089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1890220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2350351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2810482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3270613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3730744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4190875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4651006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111137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5571268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1430089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1890220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2350351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2810482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3270613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3730744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4190875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4651006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111137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5571268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1430089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1890220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2350351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2810482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3270613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3730744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4190875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4651006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111137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5571268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C85E5D-9999-DF47-8E55-5856488C68DF}"/>
                  </a:ext>
                </a:extLst>
              </p:cNvPr>
              <p:cNvGrpSpPr/>
              <p:nvPr/>
            </p:nvGrpSpPr>
            <p:grpSpPr>
              <a:xfrm>
                <a:off x="1430089" y="2429699"/>
                <a:ext cx="4519248" cy="1267119"/>
                <a:chOff x="2294793" y="2570498"/>
                <a:chExt cx="4519248" cy="126711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7FD7FE9-F8D0-A049-8CAC-5CA9E815B5C4}"/>
                    </a:ext>
                  </a:extLst>
                </p:cNvPr>
                <p:cNvSpPr/>
                <p:nvPr/>
              </p:nvSpPr>
              <p:spPr>
                <a:xfrm>
                  <a:off x="2294793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CC9B25E-4AA7-D84D-8D95-424CD087EE5C}"/>
                    </a:ext>
                  </a:extLst>
                </p:cNvPr>
                <p:cNvSpPr/>
                <p:nvPr/>
              </p:nvSpPr>
              <p:spPr>
                <a:xfrm>
                  <a:off x="2754924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BB36C1A-7E48-9A40-8F4B-3C95D4EDA1CF}"/>
                    </a:ext>
                  </a:extLst>
                </p:cNvPr>
                <p:cNvSpPr/>
                <p:nvPr/>
              </p:nvSpPr>
              <p:spPr>
                <a:xfrm>
                  <a:off x="3215055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AC6D27-92E5-9F4B-999A-D040BDFD8CC9}"/>
                    </a:ext>
                  </a:extLst>
                </p:cNvPr>
                <p:cNvSpPr/>
                <p:nvPr/>
              </p:nvSpPr>
              <p:spPr>
                <a:xfrm>
                  <a:off x="2294793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7526AEA-D5B9-0347-8172-E113AAED098B}"/>
                    </a:ext>
                  </a:extLst>
                </p:cNvPr>
                <p:cNvSpPr/>
                <p:nvPr/>
              </p:nvSpPr>
              <p:spPr>
                <a:xfrm>
                  <a:off x="2754924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C9C245-108D-B041-AC19-4D4ABAB592B7}"/>
                    </a:ext>
                  </a:extLst>
                </p:cNvPr>
                <p:cNvSpPr/>
                <p:nvPr/>
              </p:nvSpPr>
              <p:spPr>
                <a:xfrm>
                  <a:off x="3215055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E8EF83C-4C6E-094E-8C6E-B5DFF892919E}"/>
                    </a:ext>
                  </a:extLst>
                </p:cNvPr>
                <p:cNvSpPr/>
                <p:nvPr/>
              </p:nvSpPr>
              <p:spPr>
                <a:xfrm>
                  <a:off x="2294793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31A48-406E-3649-AB41-2373898592E0}"/>
                    </a:ext>
                  </a:extLst>
                </p:cNvPr>
                <p:cNvSpPr/>
                <p:nvPr/>
              </p:nvSpPr>
              <p:spPr>
                <a:xfrm>
                  <a:off x="2754924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EDCA9A-FF42-624E-B361-47512BE4C184}"/>
                    </a:ext>
                  </a:extLst>
                </p:cNvPr>
                <p:cNvSpPr/>
                <p:nvPr/>
              </p:nvSpPr>
              <p:spPr>
                <a:xfrm>
                  <a:off x="3215055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DC33E03-8461-4E43-B84C-158298B44D91}"/>
                    </a:ext>
                  </a:extLst>
                </p:cNvPr>
                <p:cNvSpPr/>
                <p:nvPr/>
              </p:nvSpPr>
              <p:spPr>
                <a:xfrm>
                  <a:off x="3675186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6B75A75-A66E-0645-B2F9-3B353C10E99D}"/>
                    </a:ext>
                  </a:extLst>
                </p:cNvPr>
                <p:cNvSpPr/>
                <p:nvPr/>
              </p:nvSpPr>
              <p:spPr>
                <a:xfrm>
                  <a:off x="4135317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19C168-1D2D-0443-B21E-B392CDC11835}"/>
                    </a:ext>
                  </a:extLst>
                </p:cNvPr>
                <p:cNvSpPr/>
                <p:nvPr/>
              </p:nvSpPr>
              <p:spPr>
                <a:xfrm>
                  <a:off x="4595448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F5F0C2A-1F70-8B4B-A4E1-A58A1ED60E7D}"/>
                    </a:ext>
                  </a:extLst>
                </p:cNvPr>
                <p:cNvSpPr/>
                <p:nvPr/>
              </p:nvSpPr>
              <p:spPr>
                <a:xfrm>
                  <a:off x="5055579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E53EA91-DFD8-124F-8541-08F051B9599C}"/>
                    </a:ext>
                  </a:extLst>
                </p:cNvPr>
                <p:cNvSpPr/>
                <p:nvPr/>
              </p:nvSpPr>
              <p:spPr>
                <a:xfrm>
                  <a:off x="5515710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856868-2CDF-7E48-80C7-15FE6875EE3D}"/>
                    </a:ext>
                  </a:extLst>
                </p:cNvPr>
                <p:cNvSpPr/>
                <p:nvPr/>
              </p:nvSpPr>
              <p:spPr>
                <a:xfrm>
                  <a:off x="5975841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537D415-00B0-FA41-BA52-5EF73EF2B8B6}"/>
                    </a:ext>
                  </a:extLst>
                </p:cNvPr>
                <p:cNvSpPr/>
                <p:nvPr/>
              </p:nvSpPr>
              <p:spPr>
                <a:xfrm>
                  <a:off x="3675186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63411E-DB0D-7F44-8532-892F054B5B17}"/>
                    </a:ext>
                  </a:extLst>
                </p:cNvPr>
                <p:cNvSpPr/>
                <p:nvPr/>
              </p:nvSpPr>
              <p:spPr>
                <a:xfrm>
                  <a:off x="4135317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350F773-DD78-8D47-8C7B-827F4F95F49A}"/>
                    </a:ext>
                  </a:extLst>
                </p:cNvPr>
                <p:cNvSpPr/>
                <p:nvPr/>
              </p:nvSpPr>
              <p:spPr>
                <a:xfrm>
                  <a:off x="4595448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11D5D98-7ABE-1244-B8BE-FA3B8FB7D2B4}"/>
                    </a:ext>
                  </a:extLst>
                </p:cNvPr>
                <p:cNvSpPr/>
                <p:nvPr/>
              </p:nvSpPr>
              <p:spPr>
                <a:xfrm>
                  <a:off x="5055579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17202D5-D8FA-E94D-8189-7A04C22204DF}"/>
                    </a:ext>
                  </a:extLst>
                </p:cNvPr>
                <p:cNvSpPr/>
                <p:nvPr/>
              </p:nvSpPr>
              <p:spPr>
                <a:xfrm>
                  <a:off x="5515710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BF704E9-34A2-C749-A03E-56A9181E2EE6}"/>
                    </a:ext>
                  </a:extLst>
                </p:cNvPr>
                <p:cNvSpPr/>
                <p:nvPr/>
              </p:nvSpPr>
              <p:spPr>
                <a:xfrm>
                  <a:off x="5975841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87DE05-F29E-B843-9C03-E3DEE53C4AA1}"/>
                    </a:ext>
                  </a:extLst>
                </p:cNvPr>
                <p:cNvSpPr/>
                <p:nvPr/>
              </p:nvSpPr>
              <p:spPr>
                <a:xfrm>
                  <a:off x="3673518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87AD4F4-0362-2544-8A42-9DDB845D6AF5}"/>
                    </a:ext>
                  </a:extLst>
                </p:cNvPr>
                <p:cNvSpPr/>
                <p:nvPr/>
              </p:nvSpPr>
              <p:spPr>
                <a:xfrm>
                  <a:off x="4133649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2D5C22-F9B8-2441-BF53-D7EBA11A4414}"/>
                    </a:ext>
                  </a:extLst>
                </p:cNvPr>
                <p:cNvSpPr/>
                <p:nvPr/>
              </p:nvSpPr>
              <p:spPr>
                <a:xfrm>
                  <a:off x="4593780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BC40991-3809-F747-BE8D-5D53EAD54C32}"/>
                    </a:ext>
                  </a:extLst>
                </p:cNvPr>
                <p:cNvSpPr/>
                <p:nvPr/>
              </p:nvSpPr>
              <p:spPr>
                <a:xfrm>
                  <a:off x="5053911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3A6AEA8-6251-914E-8AE7-097FFC99E062}"/>
                    </a:ext>
                  </a:extLst>
                </p:cNvPr>
                <p:cNvSpPr/>
                <p:nvPr/>
              </p:nvSpPr>
              <p:spPr>
                <a:xfrm>
                  <a:off x="5515710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5B5AEF7-4D2E-4C4B-9241-5D292248109B}"/>
                    </a:ext>
                  </a:extLst>
                </p:cNvPr>
                <p:cNvSpPr/>
                <p:nvPr/>
              </p:nvSpPr>
              <p:spPr>
                <a:xfrm>
                  <a:off x="5975841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92A4D7A-15B0-6A49-9D4B-212F07798CB1}"/>
                    </a:ext>
                  </a:extLst>
                </p:cNvPr>
                <p:cNvSpPr/>
                <p:nvPr/>
              </p:nvSpPr>
              <p:spPr>
                <a:xfrm>
                  <a:off x="6435972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D567F96-411F-8C4F-97D0-20B812934D0F}"/>
                    </a:ext>
                  </a:extLst>
                </p:cNvPr>
                <p:cNvSpPr/>
                <p:nvPr/>
              </p:nvSpPr>
              <p:spPr>
                <a:xfrm>
                  <a:off x="6435972" y="3021836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0463F5A-0221-4346-8EC6-0E46F864B4FE}"/>
                    </a:ext>
                  </a:extLst>
                </p:cNvPr>
                <p:cNvSpPr/>
                <p:nvPr/>
              </p:nvSpPr>
              <p:spPr>
                <a:xfrm>
                  <a:off x="6435972" y="3455590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28" name="Down Arrow 127"/>
            <p:cNvSpPr/>
            <p:nvPr/>
          </p:nvSpPr>
          <p:spPr>
            <a:xfrm>
              <a:off x="4008485" y="2153141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4008485" y="3092794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2" name="Right Brace 131"/>
            <p:cNvSpPr/>
            <p:nvPr/>
          </p:nvSpPr>
          <p:spPr>
            <a:xfrm>
              <a:off x="5822505" y="1254346"/>
              <a:ext cx="81095" cy="7898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68515" y="1394125"/>
              <a:ext cx="275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Select segments to transmit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from a set of subscriber queues</a:t>
              </a:r>
            </a:p>
          </p:txBody>
        </p:sp>
        <p:sp>
          <p:nvSpPr>
            <p:cNvPr id="134" name="Right Brace 133"/>
            <p:cNvSpPr/>
            <p:nvPr/>
          </p:nvSpPr>
          <p:spPr>
            <a:xfrm flipH="1">
              <a:off x="2472812" y="3489534"/>
              <a:ext cx="106243" cy="85746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3857" y="3764379"/>
              <a:ext cx="1983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Allocate Resource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99" y="1696330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907076" y="856869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04110" y="1028199"/>
            <a:ext cx="207492" cy="376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323277" y="2580308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124723" y="2580308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95902" y="2580308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467081" y="2580308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809337" y="2580308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979027" y="1854332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7112269" y="2828259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900366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5071543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413850" y="2828260"/>
            <a:ext cx="224359" cy="2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422017" y="2979919"/>
            <a:ext cx="1387320" cy="143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583539" y="2102284"/>
            <a:ext cx="225799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217173" y="2828258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465776" y="2102284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344956" y="1872248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54097" y="2749086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36562" y="2005276"/>
            <a:ext cx="616820" cy="533244"/>
          </a:xfrm>
          <a:prstGeom prst="bentConnector3">
            <a:avLst>
              <a:gd name="adj1" fmla="val 1188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3129713" y="1963486"/>
            <a:ext cx="836743" cy="61385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998711" y="1963486"/>
            <a:ext cx="836743" cy="61385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870746" y="1963487"/>
            <a:ext cx="751607" cy="613852"/>
          </a:xfrm>
          <a:prstGeom prst="bentConnector3">
            <a:avLst>
              <a:gd name="adj1" fmla="val 99950"/>
            </a:avLst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317128" y="1710069"/>
            <a:ext cx="62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651316" y="2580308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249275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467659" y="2577339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951550" y="3236254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610168" y="3235355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594815" y="3596738"/>
            <a:ext cx="1444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Other Base Stations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(for Handover, Link 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Aggregation, and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Load Balancing)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4060498" y="3596738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Other Carrier Frequencies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Transmissions)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91963" y="4473740"/>
            <a:ext cx="496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(Historically, the entire pipeline runs in the base station.)</a:t>
            </a:r>
          </a:p>
        </p:txBody>
      </p:sp>
    </p:spTree>
    <p:extLst>
      <p:ext uri="{BB962C8B-B14F-4D97-AF65-F5344CB8AC3E}">
        <p14:creationId xmlns:p14="http://schemas.microsoft.com/office/powerpoint/2010/main" val="188571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99" y="1696330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907076" y="856869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04110" y="1029693"/>
            <a:ext cx="207492" cy="376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323277" y="2580308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124723" y="2580308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95902" y="2580308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467081" y="2580308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809337" y="2580308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979027" y="1854332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7112269" y="2828259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900366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5071543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413850" y="2828260"/>
            <a:ext cx="224359" cy="2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381718" y="2979919"/>
            <a:ext cx="1427619" cy="143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583539" y="2102284"/>
            <a:ext cx="225799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217173" y="2828258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418936" y="2102284"/>
            <a:ext cx="56009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391796" y="1872248"/>
            <a:ext cx="1027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4396" y="2749086"/>
            <a:ext cx="987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36562" y="2005276"/>
            <a:ext cx="616820" cy="533244"/>
          </a:xfrm>
          <a:prstGeom prst="bentConnector3">
            <a:avLst>
              <a:gd name="adj1" fmla="val 1188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3129713" y="1963486"/>
            <a:ext cx="836743" cy="61385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998711" y="1963486"/>
            <a:ext cx="836743" cy="61385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870746" y="1963487"/>
            <a:ext cx="751607" cy="613852"/>
          </a:xfrm>
          <a:prstGeom prst="bentConnector3">
            <a:avLst>
              <a:gd name="adj1" fmla="val 99950"/>
            </a:avLst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317128" y="1710069"/>
            <a:ext cx="62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651316" y="2580308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249275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467659" y="2577339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1596589" y="983411"/>
            <a:ext cx="1908139" cy="241986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3561752" y="987895"/>
            <a:ext cx="1983259" cy="241986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5597251" y="983411"/>
            <a:ext cx="3261051" cy="241986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1810141" y="3441584"/>
            <a:ext cx="133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Central Unit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(CU)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3806890" y="3441584"/>
            <a:ext cx="141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Distributed Unit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(DU)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6521485" y="3441583"/>
            <a:ext cx="141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Radio Unit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308708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362410F8-1FF3-9F41-AF66-D0B0463E75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340280" y="745197"/>
            <a:ext cx="2177211" cy="113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2080715" y="1138759"/>
            <a:ext cx="4982573" cy="3268944"/>
            <a:chOff x="1213737" y="1251857"/>
            <a:chExt cx="4982572" cy="32689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3737" y="317812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6509" y="353760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5853" y="317812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8625" y="353760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9198" y="317812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6426" y="353760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1310" y="317812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7656" y="353760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1269146" y="3853542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67012" y="4213023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15013" y="4213023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02104" y="3853542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5491" y="3853542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8443" y="3853542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54751" y="4213023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02752" y="4213023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8999" y="2427510"/>
              <a:ext cx="493876" cy="402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7008" y="2427514"/>
              <a:ext cx="493876" cy="402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33630" y="2427510"/>
              <a:ext cx="493876" cy="402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03377" y="2427510"/>
              <a:ext cx="493876" cy="402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28" name="Straight Connector 27"/>
            <p:cNvCxnSpPr>
              <a:stCxn id="23" idx="2"/>
              <a:endCxn id="5" idx="0"/>
            </p:cNvCxnSpPr>
            <p:nvPr/>
          </p:nvCxnSpPr>
          <p:spPr>
            <a:xfrm flipH="1">
              <a:off x="1372070" y="2830282"/>
              <a:ext cx="343867" cy="3478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2"/>
              <a:endCxn id="6" idx="0"/>
            </p:cNvCxnSpPr>
            <p:nvPr/>
          </p:nvCxnSpPr>
          <p:spPr>
            <a:xfrm>
              <a:off x="1715937" y="2830282"/>
              <a:ext cx="58905" cy="7073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2"/>
              <a:endCxn id="8" idx="0"/>
            </p:cNvCxnSpPr>
            <p:nvPr/>
          </p:nvCxnSpPr>
          <p:spPr>
            <a:xfrm flipH="1">
              <a:off x="2504186" y="2830286"/>
              <a:ext cx="509760" cy="3478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4" idx="2"/>
              <a:endCxn id="9" idx="0"/>
            </p:cNvCxnSpPr>
            <p:nvPr/>
          </p:nvCxnSpPr>
          <p:spPr>
            <a:xfrm flipH="1">
              <a:off x="2906958" y="2830286"/>
              <a:ext cx="106988" cy="7073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5" idx="2"/>
              <a:endCxn id="11" idx="0"/>
            </p:cNvCxnSpPr>
            <p:nvPr/>
          </p:nvCxnSpPr>
          <p:spPr>
            <a:xfrm>
              <a:off x="4280568" y="2830282"/>
              <a:ext cx="74191" cy="7073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5" idx="2"/>
              <a:endCxn id="10" idx="0"/>
            </p:cNvCxnSpPr>
            <p:nvPr/>
          </p:nvCxnSpPr>
          <p:spPr>
            <a:xfrm>
              <a:off x="4280568" y="2830282"/>
              <a:ext cx="476963" cy="3478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6" idx="2"/>
              <a:endCxn id="13" idx="0"/>
            </p:cNvCxnSpPr>
            <p:nvPr/>
          </p:nvCxnSpPr>
          <p:spPr>
            <a:xfrm flipH="1">
              <a:off x="5475989" y="2830282"/>
              <a:ext cx="74326" cy="7073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6" idx="2"/>
              <a:endCxn id="12" idx="0"/>
            </p:cNvCxnSpPr>
            <p:nvPr/>
          </p:nvCxnSpPr>
          <p:spPr>
            <a:xfrm>
              <a:off x="5550315" y="2830282"/>
              <a:ext cx="339328" cy="3478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420151" y="1251857"/>
              <a:ext cx="493876" cy="4027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</a:t>
              </a:r>
            </a:p>
          </p:txBody>
        </p:sp>
        <p:cxnSp>
          <p:nvCxnSpPr>
            <p:cNvPr id="50" name="Straight Connector 49"/>
            <p:cNvCxnSpPr>
              <a:stCxn id="48" idx="2"/>
              <a:endCxn id="24" idx="0"/>
            </p:cNvCxnSpPr>
            <p:nvPr/>
          </p:nvCxnSpPr>
          <p:spPr>
            <a:xfrm flipH="1">
              <a:off x="3013946" y="1654629"/>
              <a:ext cx="653143" cy="7728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8" idx="2"/>
              <a:endCxn id="23" idx="0"/>
            </p:cNvCxnSpPr>
            <p:nvPr/>
          </p:nvCxnSpPr>
          <p:spPr>
            <a:xfrm flipH="1">
              <a:off x="1715937" y="1654629"/>
              <a:ext cx="1951152" cy="772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8" idx="2"/>
              <a:endCxn id="25" idx="0"/>
            </p:cNvCxnSpPr>
            <p:nvPr/>
          </p:nvCxnSpPr>
          <p:spPr>
            <a:xfrm>
              <a:off x="3667089" y="1654629"/>
              <a:ext cx="613479" cy="772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8" idx="2"/>
              <a:endCxn id="26" idx="0"/>
            </p:cNvCxnSpPr>
            <p:nvPr/>
          </p:nvCxnSpPr>
          <p:spPr>
            <a:xfrm>
              <a:off x="3667089" y="1654629"/>
              <a:ext cx="1883226" cy="772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3">
            <a:extLst>
              <a:ext uri="{FF2B5EF4-FFF2-40B4-BE49-F238E27FC236}">
                <a16:creationId xmlns:a16="http://schemas.microsoft.com/office/drawing/2014/main" id="{D22DB6DD-0E8C-A04E-A11A-5850F9B0C6BF}"/>
              </a:ext>
            </a:extLst>
          </p:cNvPr>
          <p:cNvSpPr txBox="1">
            <a:spLocks/>
          </p:cNvSpPr>
          <p:nvPr/>
        </p:nvSpPr>
        <p:spPr>
          <a:xfrm>
            <a:off x="556419" y="-45719"/>
            <a:ext cx="8031163" cy="61264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0" i="0" kern="1200" cap="all" spc="0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ea typeface="+mj-ea"/>
                <a:cs typeface="Gotham Light"/>
              </a:defRPr>
            </a:lvl1pPr>
          </a:lstStyle>
          <a:p>
            <a:r>
              <a:rPr lang="en-US" cap="small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Split RAN</a:t>
            </a:r>
          </a:p>
        </p:txBody>
      </p:sp>
    </p:spTree>
    <p:extLst>
      <p:ext uri="{BB962C8B-B14F-4D97-AF65-F5344CB8AC3E}">
        <p14:creationId xmlns:p14="http://schemas.microsoft.com/office/powerpoint/2010/main" val="770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147" y="978979"/>
            <a:ext cx="630708" cy="986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917100" y="1764941"/>
            <a:ext cx="307825" cy="42688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557898" y="191036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02094" y="1275996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3" y="1638011"/>
            <a:ext cx="630708" cy="986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1139" y="201241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402143" y="2578521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301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7" y="3014790"/>
            <a:ext cx="630708" cy="986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637615" y="394637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71798" y="326050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88505" y="365750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082066" y="3761437"/>
              <a:ext cx="1244250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Internet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(Backbone)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3" y="172253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1" y="85564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334336"/>
            <a:ext cx="207492" cy="376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1" y="2606516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606516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7" y="2606516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4" y="2606516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606516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2" y="285446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9" y="285446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8" y="285446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5" y="2854468"/>
            <a:ext cx="224359" cy="2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6" y="285446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1" y="2606516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90" y="285446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603547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01542" y="2988124"/>
            <a:ext cx="1458410" cy="85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262438" y="1177486"/>
            <a:ext cx="1027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49486" y="2757291"/>
            <a:ext cx="952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852058" y="1165631"/>
            <a:ext cx="3375639" cy="4769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1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Near-Real Time RAN Intelligent Controller (RIC)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027039"/>
            <a:ext cx="1211895" cy="442963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8" y="1632096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2" y="1621001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7" y="163034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61961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229358" y="1987914"/>
            <a:ext cx="9861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289578" y="1402427"/>
            <a:ext cx="546831" cy="58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836409" y="116563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 (Forwarding) </a:t>
            </a: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402427"/>
            <a:ext cx="86864" cy="1675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690325"/>
            <a:ext cx="431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RRC</a:t>
            </a:r>
          </a:p>
        </p:txBody>
      </p:sp>
      <p:sp>
        <p:nvSpPr>
          <p:cNvPr id="16" name="Left Brace 15"/>
          <p:cNvSpPr/>
          <p:nvPr/>
        </p:nvSpPr>
        <p:spPr>
          <a:xfrm rot="5400000">
            <a:off x="3948919" y="-115673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2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33412" y="3200399"/>
            <a:ext cx="0" cy="95109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6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78"/>
            <a:endParaRPr lang="en-US" sz="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57178"/>
            <a:r>
              <a:rPr lang="en-US" sz="14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10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Interference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2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Link Aggregation</a:t>
            </a:r>
          </a:p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Cipher Key Assignment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8" y="1685813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Semi-Persistent Scheduling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371190" y="4114000"/>
            <a:ext cx="3450831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2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9" y="3631224"/>
            <a:ext cx="2447" cy="48277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4" y="1685811"/>
            <a:ext cx="1744135" cy="3914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RAN Slicing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Handover Control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29" y="3200401"/>
            <a:ext cx="2461659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</a:t>
            </a:r>
            <a:r>
              <a:rPr lang="en-US" sz="12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: Device Config, Session Info</a:t>
            </a:r>
            <a:endParaRPr lang="en-US" sz="12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5" y="3200401"/>
            <a:ext cx="2461659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Time Averaged CQI Values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4865776" y="4421675"/>
            <a:ext cx="2461659" cy="3501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Instantaneous CQI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00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RF Configuration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8593" y="949701"/>
            <a:ext cx="139651" cy="1803908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335" y="1682380"/>
            <a:ext cx="126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Apps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7258593" y="2813496"/>
            <a:ext cx="136403" cy="817727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6335" y="3062843"/>
            <a:ext cx="134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Network 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7066" y="4105535"/>
            <a:ext cx="128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Other RAN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09519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-934493" y="1121098"/>
            <a:ext cx="4646425" cy="2590837"/>
            <a:chOff x="2021888" y="759077"/>
            <a:chExt cx="6318765" cy="3114297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831F18A9-665A-C24C-AF79-C5D18987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</a:blip>
            <a:stretch>
              <a:fillRect/>
            </a:stretch>
          </p:blipFill>
          <p:spPr>
            <a:xfrm>
              <a:off x="5019072" y="759077"/>
              <a:ext cx="434861" cy="11393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B922887F-EB73-CC47-A6CD-CE123A8DC1D3}"/>
                </a:ext>
              </a:extLst>
            </p:cNvPr>
            <p:cNvSpPr/>
            <p:nvPr/>
          </p:nvSpPr>
          <p:spPr>
            <a:xfrm>
              <a:off x="5148285" y="2090462"/>
              <a:ext cx="243069" cy="408008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21DCA98-7553-B249-BC71-7B70759E515C}"/>
                </a:ext>
              </a:extLst>
            </p:cNvPr>
            <p:cNvSpPr/>
            <p:nvPr/>
          </p:nvSpPr>
          <p:spPr>
            <a:xfrm>
              <a:off x="7365315" y="3395917"/>
              <a:ext cx="975338" cy="47745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F391DA-7221-2044-8D82-8C82CF8F644C}"/>
                </a:ext>
              </a:extLst>
            </p:cNvPr>
            <p:cNvSpPr/>
            <p:nvPr/>
          </p:nvSpPr>
          <p:spPr>
            <a:xfrm>
              <a:off x="7365311" y="2484761"/>
              <a:ext cx="975340" cy="47745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CP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A0B5AE-35C1-C24C-94ED-9B0D24A3AB8E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5400000" flipH="1" flipV="1">
              <a:off x="6601722" y="2394532"/>
              <a:ext cx="434634" cy="109254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DEF3168-064E-7347-937E-184A8B750E25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5400000" flipV="1">
              <a:off x="6568010" y="2837339"/>
              <a:ext cx="476524" cy="1118088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7E18AC3-26EB-FD45-951B-7D7CFCAA7055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 rot="5400000" flipH="1">
              <a:off x="7636133" y="3179065"/>
              <a:ext cx="433699" cy="4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67E2F3A-DFE5-254C-88CE-8DF2D0D47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24066" y="2405160"/>
              <a:ext cx="201962" cy="11141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BFB96FC-7672-424D-9D66-20093F2A6111}"/>
                </a:ext>
              </a:extLst>
            </p:cNvPr>
            <p:cNvSpPr txBox="1"/>
            <p:nvPr/>
          </p:nvSpPr>
          <p:spPr>
            <a:xfrm>
              <a:off x="2859150" y="3277224"/>
              <a:ext cx="50267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0A6BB2-DD79-484F-BDCE-3D83232D0658}"/>
                </a:ext>
              </a:extLst>
            </p:cNvPr>
            <p:cNvSpPr txBox="1"/>
            <p:nvPr/>
          </p:nvSpPr>
          <p:spPr>
            <a:xfrm>
              <a:off x="6765353" y="2569575"/>
              <a:ext cx="49609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73E456B-82BA-E641-9444-4D9E2A1336DE}"/>
                </a:ext>
              </a:extLst>
            </p:cNvPr>
            <p:cNvSpPr txBox="1"/>
            <p:nvPr/>
          </p:nvSpPr>
          <p:spPr>
            <a:xfrm>
              <a:off x="6765353" y="3479747"/>
              <a:ext cx="49609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31016" y="2919394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5453933" y="2916169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DFC5E1-CBE4-6B40-8E76-D1AFAF85A1C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347488" y="3154897"/>
              <a:ext cx="783528" cy="3225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ED7157-D333-DD44-9B66-E00144D5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77584" y="3154897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DFC5E1-CBE4-6B40-8E76-D1AFAF85A1C5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5042523" y="3154897"/>
              <a:ext cx="411410" cy="3225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9DAE781-1FA2-9C45-B3C7-DEAE068DD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888" y="2872089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 rot="16200000">
            <a:off x="1697713" y="1762488"/>
            <a:ext cx="4639948" cy="1301580"/>
            <a:chOff x="2035700" y="1394967"/>
            <a:chExt cx="6291154" cy="146821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DFC5E1-CBE4-6B40-8E76-D1AFAF85A1C5}"/>
                </a:ext>
              </a:extLst>
            </p:cNvPr>
            <p:cNvCxnSpPr>
              <a:cxnSpLocks/>
            </p:cNvCxnSpPr>
            <p:nvPr/>
          </p:nvCxnSpPr>
          <p:spPr>
            <a:xfrm>
              <a:off x="3306616" y="2146998"/>
              <a:ext cx="83307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47036" y="1908270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5454569" y="2385726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5454569" y="1474569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24DB34-21D6-B246-8C38-1150C1917991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5058544" y="1713297"/>
              <a:ext cx="396026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49CC313-AF54-9C44-8E5E-4842D5B209BC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5058544" y="2146998"/>
              <a:ext cx="396026" cy="477456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CD3BC9A-FD2F-6D47-9D70-C17B12720A3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910323" y="1952025"/>
              <a:ext cx="0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C4CF45-F351-394E-91FD-412C7362C9A2}"/>
                </a:ext>
              </a:extLst>
            </p:cNvPr>
            <p:cNvSpPr/>
            <p:nvPr/>
          </p:nvSpPr>
          <p:spPr>
            <a:xfrm>
              <a:off x="7321012" y="1474569"/>
              <a:ext cx="1005842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CP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D680C0-7420-CF41-AD3B-67F421D9BE1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366076" y="1713298"/>
              <a:ext cx="95493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21A8931-F3FC-0647-99E9-1D08910B4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076" y="2619687"/>
              <a:ext cx="1141557" cy="476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8ED7157-D333-DD44-9B66-E00144D5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72734" y="2144705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DBE943-BAA7-8241-9C3D-A9602A73F1F0}"/>
                </a:ext>
              </a:extLst>
            </p:cNvPr>
            <p:cNvSpPr txBox="1"/>
            <p:nvPr/>
          </p:nvSpPr>
          <p:spPr>
            <a:xfrm>
              <a:off x="3401674" y="2168030"/>
              <a:ext cx="78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Open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Fronthaul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C13D57A-AAA0-334E-9E9E-E3A981646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47357" y="1394967"/>
              <a:ext cx="201962" cy="11141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F63154-FE46-4C45-B199-916C758F463E}"/>
                </a:ext>
              </a:extLst>
            </p:cNvPr>
            <p:cNvSpPr txBox="1"/>
            <p:nvPr/>
          </p:nvSpPr>
          <p:spPr>
            <a:xfrm>
              <a:off x="2950041" y="2292547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49F243-CAAE-BE4B-A80F-CC5AA9A904F1}"/>
                </a:ext>
              </a:extLst>
            </p:cNvPr>
            <p:cNvSpPr txBox="1"/>
            <p:nvPr/>
          </p:nvSpPr>
          <p:spPr>
            <a:xfrm>
              <a:off x="4858666" y="1574797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F1-U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219421-A847-1041-80B4-D5421624F706}"/>
                </a:ext>
              </a:extLst>
            </p:cNvPr>
            <p:cNvSpPr txBox="1"/>
            <p:nvPr/>
          </p:nvSpPr>
          <p:spPr>
            <a:xfrm>
              <a:off x="4897175" y="2514278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D61FA0-139E-884E-B5DA-5A9E4668F6AC}"/>
                </a:ext>
              </a:extLst>
            </p:cNvPr>
            <p:cNvSpPr txBox="1"/>
            <p:nvPr/>
          </p:nvSpPr>
          <p:spPr>
            <a:xfrm>
              <a:off x="6668237" y="1460409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0A9163-48E4-8143-A37B-0F63A87B78D9}"/>
                </a:ext>
              </a:extLst>
            </p:cNvPr>
            <p:cNvSpPr txBox="1"/>
            <p:nvPr/>
          </p:nvSpPr>
          <p:spPr>
            <a:xfrm>
              <a:off x="6668236" y="2370582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714907B-86D7-D647-99C1-0825E36F9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5700" y="1861897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8BB9B25-D16F-AC49-9B4C-F363A722187B}"/>
                </a:ext>
              </a:extLst>
            </p:cNvPr>
            <p:cNvSpPr/>
            <p:nvPr/>
          </p:nvSpPr>
          <p:spPr>
            <a:xfrm>
              <a:off x="7321013" y="2385726"/>
              <a:ext cx="1005841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 UP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E18AC3-26EB-FD45-951B-7D7CFCAA7055}"/>
              </a:ext>
            </a:extLst>
          </p:cNvPr>
          <p:cNvCxnSpPr>
            <a:cxnSpLocks/>
            <a:stCxn id="52" idx="0"/>
            <a:endCxn id="34" idx="2"/>
          </p:cNvCxnSpPr>
          <p:nvPr/>
        </p:nvCxnSpPr>
        <p:spPr>
          <a:xfrm flipH="1">
            <a:off x="3860732" y="464225"/>
            <a:ext cx="384478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 rot="16200000">
            <a:off x="4694718" y="732932"/>
            <a:ext cx="4646606" cy="3367349"/>
            <a:chOff x="2043049" y="234683"/>
            <a:chExt cx="6282781" cy="4177695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495BCBD-9AC7-5E42-94C7-46C4FE25C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7263" y="712140"/>
              <a:ext cx="0" cy="1338384"/>
            </a:xfrm>
            <a:prstGeom prst="line">
              <a:avLst/>
            </a:prstGeom>
            <a:ln w="28575"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47036" y="3419195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3C1D99-AB54-624E-A79A-1D8239FAB1AC}"/>
                </a:ext>
              </a:extLst>
            </p:cNvPr>
            <p:cNvCxnSpPr>
              <a:cxnSpLocks/>
            </p:cNvCxnSpPr>
            <p:nvPr/>
          </p:nvCxnSpPr>
          <p:spPr>
            <a:xfrm>
              <a:off x="3375107" y="3655629"/>
              <a:ext cx="771929" cy="229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824DB34-21D6-B246-8C38-1150C1917991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flipV="1">
              <a:off x="5058544" y="3224222"/>
              <a:ext cx="396026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9CC313-AF54-9C44-8E5E-4842D5B209B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5058544" y="3657923"/>
              <a:ext cx="396026" cy="477456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CD3BC9A-FD2F-6D47-9D70-C17B12720A39}"/>
                </a:ext>
              </a:extLst>
            </p:cNvPr>
            <p:cNvCxnSpPr>
              <a:cxnSpLocks/>
              <a:stCxn id="64" idx="0"/>
              <a:endCxn id="69" idx="2"/>
            </p:cNvCxnSpPr>
            <p:nvPr/>
          </p:nvCxnSpPr>
          <p:spPr>
            <a:xfrm flipV="1">
              <a:off x="5910323" y="3462950"/>
              <a:ext cx="0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CC4CF45-F351-394E-91FD-412C7362C9A2}"/>
                </a:ext>
              </a:extLst>
            </p:cNvPr>
            <p:cNvSpPr/>
            <p:nvPr/>
          </p:nvSpPr>
          <p:spPr>
            <a:xfrm>
              <a:off x="7356084" y="2985493"/>
              <a:ext cx="969746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CP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D680C0-7420-CF41-AD3B-67F421D9BE11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6366076" y="3224222"/>
              <a:ext cx="104824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1A8931-F3FC-0647-99E9-1D08910B49A6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V="1">
              <a:off x="6366076" y="4130612"/>
              <a:ext cx="1141557" cy="476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2EA3C1-241E-1A4A-B385-BD099B2A3397}"/>
                </a:ext>
              </a:extLst>
            </p:cNvPr>
            <p:cNvCxnSpPr>
              <a:cxnSpLocks/>
            </p:cNvCxnSpPr>
            <p:nvPr/>
          </p:nvCxnSpPr>
          <p:spPr>
            <a:xfrm>
              <a:off x="2208076" y="3655629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41138E3-D2E4-C54E-B4A4-CCEF1A4BE906}"/>
                </a:ext>
              </a:extLst>
            </p:cNvPr>
            <p:cNvSpPr/>
            <p:nvPr/>
          </p:nvSpPr>
          <p:spPr>
            <a:xfrm>
              <a:off x="4725590" y="2050524"/>
              <a:ext cx="1703785" cy="47745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Near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RT-RIC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0DE14EB-3C0D-3841-AAF2-FA9EE5A2260F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5910323" y="2508038"/>
              <a:ext cx="0" cy="477456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2D033BCA-C1A0-8A46-9F6D-61C44A97B3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953" y="2289252"/>
              <a:ext cx="53774" cy="1918369"/>
            </a:xfrm>
            <a:prstGeom prst="bentConnector4">
              <a:avLst>
                <a:gd name="adj1" fmla="val -425113"/>
                <a:gd name="adj2" fmla="val 99996"/>
              </a:avLst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D87A4748-ABBF-1043-8BFC-06DAA0E8828D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rot="10800000" flipV="1">
              <a:off x="4602791" y="2289252"/>
              <a:ext cx="122800" cy="1129943"/>
            </a:xfrm>
            <a:prstGeom prst="bentConnector2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A91A5C6-AE54-F740-B0FD-1165A8AB2F80}"/>
                </a:ext>
              </a:extLst>
            </p:cNvPr>
            <p:cNvGrpSpPr/>
            <p:nvPr/>
          </p:nvGrpSpPr>
          <p:grpSpPr>
            <a:xfrm>
              <a:off x="4731094" y="977165"/>
              <a:ext cx="1199849" cy="1020767"/>
              <a:chOff x="6704146" y="271505"/>
              <a:chExt cx="1599799" cy="136102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9B021C9-9A45-0449-A895-5B136A83AE0D}"/>
                  </a:ext>
                </a:extLst>
              </p:cNvPr>
              <p:cNvSpPr/>
              <p:nvPr/>
            </p:nvSpPr>
            <p:spPr>
              <a:xfrm rot="16200000">
                <a:off x="6235393" y="740258"/>
                <a:ext cx="1361022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RRM Apps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09EFE38-F86E-C247-9B88-82D72EFC0A01}"/>
                  </a:ext>
                </a:extLst>
              </p:cNvPr>
              <p:cNvSpPr/>
              <p:nvPr/>
            </p:nvSpPr>
            <p:spPr>
              <a:xfrm rot="16200000">
                <a:off x="6823536" y="740258"/>
                <a:ext cx="1361020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SON Apps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579983E-78FD-C843-9E9E-61FC2F17E1C8}"/>
                  </a:ext>
                </a:extLst>
              </p:cNvPr>
              <p:cNvSpPr/>
              <p:nvPr/>
            </p:nvSpPr>
            <p:spPr>
              <a:xfrm rot="16200000">
                <a:off x="7411679" y="740258"/>
                <a:ext cx="1361018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Policy Apps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95BEFDF-A634-914E-8740-7409F6B4059B}"/>
                </a:ext>
              </a:extLst>
            </p:cNvPr>
            <p:cNvSpPr/>
            <p:nvPr/>
          </p:nvSpPr>
          <p:spPr>
            <a:xfrm>
              <a:off x="3205313" y="234683"/>
              <a:ext cx="5120517" cy="544879"/>
            </a:xfrm>
            <a:prstGeom prst="rect">
              <a:avLst/>
            </a:prstGeom>
            <a:ln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      Management  Plane  (OSS/BSS)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DF9C197-32F2-514D-8211-FB4EAB129D15}"/>
                </a:ext>
              </a:extLst>
            </p:cNvPr>
            <p:cNvSpPr/>
            <p:nvPr/>
          </p:nvSpPr>
          <p:spPr>
            <a:xfrm>
              <a:off x="6660080" y="348305"/>
              <a:ext cx="1526968" cy="31763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Non-RT-RIC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0C3691E-D52E-3F44-AF75-874E5B40F34D}"/>
                </a:ext>
              </a:extLst>
            </p:cNvPr>
            <p:cNvSpPr txBox="1"/>
            <p:nvPr/>
          </p:nvSpPr>
          <p:spPr>
            <a:xfrm>
              <a:off x="6236505" y="1286905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94415EA-E1A6-7C49-922F-5823BAF1E4D7}"/>
                </a:ext>
              </a:extLst>
            </p:cNvPr>
            <p:cNvSpPr txBox="1"/>
            <p:nvPr/>
          </p:nvSpPr>
          <p:spPr>
            <a:xfrm>
              <a:off x="3427685" y="3678955"/>
              <a:ext cx="78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Open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Fronthaul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CF797087-4BEC-4D44-B996-88CFC77A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05313" y="2905893"/>
              <a:ext cx="201962" cy="11141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70A87-1992-A348-83D9-02B2759DE0D7}"/>
                </a:ext>
              </a:extLst>
            </p:cNvPr>
            <p:cNvSpPr txBox="1"/>
            <p:nvPr/>
          </p:nvSpPr>
          <p:spPr>
            <a:xfrm>
              <a:off x="2977731" y="3803473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B71DA3F-B687-2D41-A250-4204B9D7A65B}"/>
                </a:ext>
              </a:extLst>
            </p:cNvPr>
            <p:cNvSpPr txBox="1"/>
            <p:nvPr/>
          </p:nvSpPr>
          <p:spPr>
            <a:xfrm>
              <a:off x="5898585" y="354130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BD0AE31-9460-A742-8E09-EABA82FCA555}"/>
                </a:ext>
              </a:extLst>
            </p:cNvPr>
            <p:cNvSpPr txBox="1"/>
            <p:nvPr/>
          </p:nvSpPr>
          <p:spPr>
            <a:xfrm>
              <a:off x="4889027" y="3050993"/>
              <a:ext cx="47961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F1-U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98E61FC-C574-3049-9107-3D693029819A}"/>
                </a:ext>
              </a:extLst>
            </p:cNvPr>
            <p:cNvSpPr txBox="1"/>
            <p:nvPr/>
          </p:nvSpPr>
          <p:spPr>
            <a:xfrm>
              <a:off x="4883573" y="4025202"/>
              <a:ext cx="461986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F1-C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5839BC7-BE32-554B-9AAF-780B7DE6A830}"/>
                </a:ext>
              </a:extLst>
            </p:cNvPr>
            <p:cNvSpPr txBox="1"/>
            <p:nvPr/>
          </p:nvSpPr>
          <p:spPr>
            <a:xfrm>
              <a:off x="6542001" y="263252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9E3AD80-5ED2-A345-9BFD-738484EBD974}"/>
                </a:ext>
              </a:extLst>
            </p:cNvPr>
            <p:cNvSpPr txBox="1"/>
            <p:nvPr/>
          </p:nvSpPr>
          <p:spPr>
            <a:xfrm>
              <a:off x="5902602" y="26288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867137-85FF-3D42-8208-0D0770438F5E}"/>
                </a:ext>
              </a:extLst>
            </p:cNvPr>
            <p:cNvSpPr txBox="1"/>
            <p:nvPr/>
          </p:nvSpPr>
          <p:spPr>
            <a:xfrm>
              <a:off x="4602790" y="26288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D33211-0B59-9E48-A870-DDF256B97734}"/>
                </a:ext>
              </a:extLst>
            </p:cNvPr>
            <p:cNvSpPr txBox="1"/>
            <p:nvPr/>
          </p:nvSpPr>
          <p:spPr>
            <a:xfrm>
              <a:off x="6761010" y="3225204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A6EE304-6950-FE4F-991C-2B0C93EF45A7}"/>
                </a:ext>
              </a:extLst>
            </p:cNvPr>
            <p:cNvSpPr txBox="1"/>
            <p:nvPr/>
          </p:nvSpPr>
          <p:spPr>
            <a:xfrm>
              <a:off x="6761014" y="4135379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5454569" y="3896651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A465465-FD54-1B4A-AA02-F8A709879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3049" y="3372822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8BB9B25-D16F-AC49-9B4C-F363A722187B}"/>
                </a:ext>
              </a:extLst>
            </p:cNvPr>
            <p:cNvSpPr/>
            <p:nvPr/>
          </p:nvSpPr>
          <p:spPr>
            <a:xfrm>
              <a:off x="7356084" y="3896650"/>
              <a:ext cx="969746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UP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5454569" y="2985494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 rot="16200000">
            <a:off x="1933439" y="-3008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7E18AC3-26EB-FD45-951B-7D7CFCAA7055}"/>
              </a:ext>
            </a:extLst>
          </p:cNvPr>
          <p:cNvCxnSpPr>
            <a:cxnSpLocks/>
            <a:stCxn id="93" idx="0"/>
            <a:endCxn id="61" idx="2"/>
          </p:cNvCxnSpPr>
          <p:nvPr/>
        </p:nvCxnSpPr>
        <p:spPr>
          <a:xfrm flipH="1" flipV="1">
            <a:off x="7936427" y="451903"/>
            <a:ext cx="349576" cy="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16200000">
            <a:off x="3872707" y="-3075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</a:p>
        </p:txBody>
      </p:sp>
      <p:sp>
        <p:nvSpPr>
          <p:cNvPr id="99" name="TextBox 98"/>
          <p:cNvSpPr txBox="1"/>
          <p:nvPr/>
        </p:nvSpPr>
        <p:spPr>
          <a:xfrm rot="16200000">
            <a:off x="7949952" y="-4195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768838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08581" y="138021"/>
            <a:ext cx="1485878" cy="741642"/>
            <a:chOff x="1989720" y="1145732"/>
            <a:chExt cx="1485878" cy="74164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0B2167C-9ECA-1F49-951B-C57AAF07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989720" y="1234307"/>
              <a:ext cx="230913" cy="6530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/>
            <p:cNvSpPr txBox="1"/>
            <p:nvPr/>
          </p:nvSpPr>
          <p:spPr>
            <a:xfrm>
              <a:off x="2194478" y="1145732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4G Base Station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stCxn id="40" idx="3"/>
            <a:endCxn id="5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3"/>
            <a:endCxn id="50" idx="1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6720" y="462928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Base Station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605739" y="7927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Near-RT RIC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Time RAN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9B71DB0-0A7D-8C47-84F1-6831358EE548}"/>
              </a:ext>
            </a:extLst>
          </p:cNvPr>
          <p:cNvGrpSpPr/>
          <p:nvPr/>
        </p:nvGrpSpPr>
        <p:grpSpPr>
          <a:xfrm>
            <a:off x="313005" y="2959827"/>
            <a:ext cx="4115101" cy="1489365"/>
            <a:chOff x="2843606" y="851887"/>
            <a:chExt cx="5945774" cy="23387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DFE0D4-2DF5-5749-B6E7-6EBAEB272739}"/>
                </a:ext>
              </a:extLst>
            </p:cNvPr>
            <p:cNvSpPr/>
            <p:nvPr/>
          </p:nvSpPr>
          <p:spPr>
            <a:xfrm>
              <a:off x="5332530" y="14162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58607E-6353-4D4B-8DAD-369A2D6F9C52}"/>
                </a:ext>
              </a:extLst>
            </p:cNvPr>
            <p:cNvSpPr/>
            <p:nvPr/>
          </p:nvSpPr>
          <p:spPr>
            <a:xfrm>
              <a:off x="7421638" y="2401639"/>
              <a:ext cx="1215342" cy="636608"/>
            </a:xfrm>
            <a:prstGeom prst="rect">
              <a:avLst/>
            </a:prstGeom>
            <a:solidFill>
              <a:srgbClr val="4472C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C4C8D4-AF26-244B-AE97-4BCD5248CA09}"/>
                </a:ext>
              </a:extLst>
            </p:cNvPr>
            <p:cNvSpPr/>
            <p:nvPr/>
          </p:nvSpPr>
          <p:spPr>
            <a:xfrm>
              <a:off x="7421638" y="851887"/>
              <a:ext cx="1215342" cy="636608"/>
            </a:xfrm>
            <a:prstGeom prst="rect">
              <a:avLst/>
            </a:prstGeom>
            <a:solidFill>
              <a:srgbClr val="4472C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BFD6D9-03C0-7F43-9C7F-A1B793D87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170191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68C377-9896-2543-A65B-C9C6BA7337C3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34559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DD1E09-988F-9340-8810-341D5C0C1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1488495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BE37708-9C94-744A-A362-22E951ED980D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1734559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7874A8-4CC7-7040-A75D-E6F6F26CF55D}"/>
                </a:ext>
              </a:extLst>
            </p:cNvPr>
            <p:cNvSpPr/>
            <p:nvPr/>
          </p:nvSpPr>
          <p:spPr>
            <a:xfrm>
              <a:off x="2843606" y="1404498"/>
              <a:ext cx="1215343" cy="636609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DF3DFB-DC33-2548-80C0-78C42E2D66FC}"/>
                </a:ext>
              </a:extLst>
            </p:cNvPr>
            <p:cNvSpPr/>
            <p:nvPr/>
          </p:nvSpPr>
          <p:spPr>
            <a:xfrm>
              <a:off x="7574038" y="1004287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F574A3-993E-6348-877A-E48FE2C42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322591"/>
              <a:ext cx="1026166" cy="4119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5D765F-55AA-6F4B-9BF2-84B46E68B308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00695"/>
              <a:ext cx="1026166" cy="113778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3FAD0B7-ECA5-F647-BADB-049913030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9" y="1640895"/>
              <a:ext cx="0" cy="91314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4EE2D-CCAB-C941-A8DF-E4F5900CD0E6}"/>
                </a:ext>
              </a:extLst>
            </p:cNvPr>
            <p:cNvSpPr/>
            <p:nvPr/>
          </p:nvSpPr>
          <p:spPr>
            <a:xfrm>
              <a:off x="7574038" y="2554039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99D725-AF70-A743-91AA-2BF7FA775D8C}"/>
              </a:ext>
            </a:extLst>
          </p:cNvPr>
          <p:cNvGrpSpPr/>
          <p:nvPr/>
        </p:nvGrpSpPr>
        <p:grpSpPr>
          <a:xfrm>
            <a:off x="313005" y="214603"/>
            <a:ext cx="4114797" cy="1489365"/>
            <a:chOff x="2840236" y="851887"/>
            <a:chExt cx="5796744" cy="21863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BE4FEF7-9449-2B42-9EFA-E9BF9EB1FBC2}"/>
                </a:ext>
              </a:extLst>
            </p:cNvPr>
            <p:cNvSpPr/>
            <p:nvPr/>
          </p:nvSpPr>
          <p:spPr>
            <a:xfrm>
              <a:off x="5332530" y="14162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70775A-C46F-8F47-93EA-F8E7CA973CD6}"/>
                </a:ext>
              </a:extLst>
            </p:cNvPr>
            <p:cNvSpPr/>
            <p:nvPr/>
          </p:nvSpPr>
          <p:spPr>
            <a:xfrm>
              <a:off x="7421638" y="2401639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B9CB0C3-3582-204F-B626-3644584AE45E}"/>
                </a:ext>
              </a:extLst>
            </p:cNvPr>
            <p:cNvSpPr/>
            <p:nvPr/>
          </p:nvSpPr>
          <p:spPr>
            <a:xfrm>
              <a:off x="7421638" y="851887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90D913-7BA5-3A41-A0AA-DD773C78C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170191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B2E377-8E88-394F-BEA7-9B0A554E2379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34559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2C0A188-29A1-4549-B51D-55AD46E5C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1488495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C8C1849-65BB-9645-A37D-01DDB229C762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1734559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BB93459-6204-B64B-ABEF-EDDAA51CB180}"/>
                </a:ext>
              </a:extLst>
            </p:cNvPr>
            <p:cNvSpPr/>
            <p:nvPr/>
          </p:nvSpPr>
          <p:spPr>
            <a:xfrm>
              <a:off x="2840236" y="1404498"/>
              <a:ext cx="1215342" cy="636608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3005" y="1932828"/>
            <a:ext cx="738207" cy="470792"/>
            <a:chOff x="227747" y="1970783"/>
            <a:chExt cx="738207" cy="47079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CC4C8D4-AF26-244B-AE97-4BCD5248CA09}"/>
                </a:ext>
              </a:extLst>
            </p:cNvPr>
            <p:cNvSpPr/>
            <p:nvPr/>
          </p:nvSpPr>
          <p:spPr>
            <a:xfrm flipH="1">
              <a:off x="227747" y="2232051"/>
              <a:ext cx="738207" cy="20952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Slice 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DF3DFB-DC33-2548-80C0-78C42E2D66FC}"/>
                </a:ext>
              </a:extLst>
            </p:cNvPr>
            <p:cNvSpPr/>
            <p:nvPr/>
          </p:nvSpPr>
          <p:spPr>
            <a:xfrm>
              <a:off x="227747" y="1970783"/>
              <a:ext cx="738207" cy="2168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Slice 1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C7870E-58D3-344C-8D37-D32354E924C2}"/>
              </a:ext>
            </a:extLst>
          </p:cNvPr>
          <p:cNvGrpSpPr/>
          <p:nvPr/>
        </p:nvGrpSpPr>
        <p:grpSpPr>
          <a:xfrm>
            <a:off x="4898576" y="214603"/>
            <a:ext cx="4105467" cy="1489365"/>
            <a:chOff x="2840526" y="4088555"/>
            <a:chExt cx="5796454" cy="21863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5332530" y="4652923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7421638" y="5638307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7421638" y="40885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824DB34-21D6-B246-8C38-1150C1917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4406859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49CC313-AF54-9C44-8E5E-4842D5B209BC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4971227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D3BC9A-FD2F-6D47-9D70-C17B12720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4725163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15EDCA3-CE1C-5E4F-AD39-8328FC3DBAAE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71227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1FE275F-1408-BC43-A89A-A731D833FAE0}"/>
                </a:ext>
              </a:extLst>
            </p:cNvPr>
            <p:cNvSpPr/>
            <p:nvPr/>
          </p:nvSpPr>
          <p:spPr>
            <a:xfrm>
              <a:off x="5484930" y="4805323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9CF793-15FC-0C4C-B5FD-FD3C2A49DAD6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59470"/>
              <a:ext cx="1551277" cy="124077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CC947DA-3FC6-6248-B349-8CBC06714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272" y="4406859"/>
              <a:ext cx="721366" cy="7167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17AA2D7-DC58-F44D-B515-5240E638E017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72" y="5086559"/>
              <a:ext cx="711841" cy="81774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9240C95-54EC-7C42-B391-0F1905A60D7D}"/>
                </a:ext>
              </a:extLst>
            </p:cNvPr>
            <p:cNvSpPr/>
            <p:nvPr/>
          </p:nvSpPr>
          <p:spPr>
            <a:xfrm>
              <a:off x="2840526" y="4641166"/>
              <a:ext cx="1215342" cy="636608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767C755-382C-7C44-91A2-401E19C42D5B}"/>
              </a:ext>
            </a:extLst>
          </p:cNvPr>
          <p:cNvGrpSpPr/>
          <p:nvPr/>
        </p:nvGrpSpPr>
        <p:grpSpPr>
          <a:xfrm>
            <a:off x="4884832" y="2959827"/>
            <a:ext cx="4108577" cy="1489365"/>
            <a:chOff x="2843816" y="4088555"/>
            <a:chExt cx="5945564" cy="233876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EDDEE8F-AC76-9C41-A8A2-29DD74879612}"/>
                </a:ext>
              </a:extLst>
            </p:cNvPr>
            <p:cNvSpPr/>
            <p:nvPr/>
          </p:nvSpPr>
          <p:spPr>
            <a:xfrm>
              <a:off x="5332530" y="4652923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EE1FC6-E972-D741-98DA-4BF9743B3387}"/>
                </a:ext>
              </a:extLst>
            </p:cNvPr>
            <p:cNvSpPr/>
            <p:nvPr/>
          </p:nvSpPr>
          <p:spPr>
            <a:xfrm>
              <a:off x="7421638" y="5638307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64E7FDA-6015-474B-88DC-026DA85DF122}"/>
                </a:ext>
              </a:extLst>
            </p:cNvPr>
            <p:cNvSpPr/>
            <p:nvPr/>
          </p:nvSpPr>
          <p:spPr>
            <a:xfrm>
              <a:off x="7421638" y="4088555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CC528C-50CF-1B47-BCD5-645D97D6D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4406859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161A1A8-5F01-4647-B358-60D65B575EE3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4971227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7426E84-C1D8-3047-8652-89AFCEF3C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4725163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48300CF-5F1B-EF48-92EE-24179E49ADE4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71227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99C78C3-9D96-1D4E-97F0-3FCC920E71D7}"/>
                </a:ext>
              </a:extLst>
            </p:cNvPr>
            <p:cNvSpPr/>
            <p:nvPr/>
          </p:nvSpPr>
          <p:spPr>
            <a:xfrm>
              <a:off x="5484930" y="4805323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1C1C363-ED1D-4F4C-B068-6EA7FB01446A}"/>
                </a:ext>
              </a:extLst>
            </p:cNvPr>
            <p:cNvSpPr/>
            <p:nvPr/>
          </p:nvSpPr>
          <p:spPr>
            <a:xfrm>
              <a:off x="7574038" y="5790707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12E08B6-6237-E84A-9D57-11FA43385D43}"/>
                </a:ext>
              </a:extLst>
            </p:cNvPr>
            <p:cNvSpPr/>
            <p:nvPr/>
          </p:nvSpPr>
          <p:spPr>
            <a:xfrm>
              <a:off x="7574038" y="4240955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D449F4-D983-B149-A052-A3767B01E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272" y="4559259"/>
              <a:ext cx="873766" cy="5643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0C95BB6-56E9-D14D-A2DE-72AA4583A2F0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72" y="5095407"/>
              <a:ext cx="873766" cy="98538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574EEF2-8C2E-824B-B7F9-1E73BDC49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9" y="4877563"/>
              <a:ext cx="0" cy="91314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E739BB-9887-814F-AB01-4BFC8AC49249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59470"/>
              <a:ext cx="1551277" cy="124077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FE20D4-5BC7-6046-B49D-2FE934F4C585}"/>
                </a:ext>
              </a:extLst>
            </p:cNvPr>
            <p:cNvSpPr/>
            <p:nvPr/>
          </p:nvSpPr>
          <p:spPr>
            <a:xfrm>
              <a:off x="2843816" y="4641166"/>
              <a:ext cx="1215343" cy="636609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33437" y="1333248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75914" y="4092601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958643" y="133324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49025" y="404378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44596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80FED6F-6BD6-8A43-AEAD-DB76778A3B11}"/>
              </a:ext>
            </a:extLst>
          </p:cNvPr>
          <p:cNvGrpSpPr/>
          <p:nvPr/>
        </p:nvGrpSpPr>
        <p:grpSpPr>
          <a:xfrm>
            <a:off x="874230" y="1225715"/>
            <a:ext cx="5485412" cy="2692073"/>
            <a:chOff x="874230" y="1225715"/>
            <a:chExt cx="5485412" cy="2692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8C7085-8175-744B-823D-4FC26C7B1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390792" y="1940370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236E19CD-F130-8045-8D6C-F2A30AD07F83}"/>
                </a:ext>
              </a:extLst>
            </p:cNvPr>
            <p:cNvSpPr/>
            <p:nvPr/>
          </p:nvSpPr>
          <p:spPr>
            <a:xfrm rot="5805545" flipH="1">
              <a:off x="980171" y="120765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5CF5F6-96F4-1646-8A54-9CE044F4B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374" y="194274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BC6F53CC-EE77-AC41-921F-91082A95E16A}"/>
                </a:ext>
              </a:extLst>
            </p:cNvPr>
            <p:cNvSpPr/>
            <p:nvPr/>
          </p:nvSpPr>
          <p:spPr>
            <a:xfrm rot="3648748" flipH="1">
              <a:off x="1118854" y="194050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9AD07E-B469-6A4C-B53F-EE7FBBB1C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6021" y="2468984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0BBC97-974C-2D4B-81CD-D42C855F0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1812" y="300162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1A619AC-E924-714A-BDDD-F6983C6C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28" y="2598209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B8DA86-6649-F244-8B75-1ABB2D788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8365" y="178712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ECED9B-21A5-DA4A-9B7A-E3B59FB22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20" y="156447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69312B9-1C61-B349-BD17-897172F71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0379" y="3248376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129B6F9-BF5D-944F-861C-3E0DA3656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923642" y="2780351"/>
              <a:ext cx="739148" cy="5784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868027" y="2031677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Control Plane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2D2337-2766-EB4C-A14D-57FD5E035511}"/>
                </a:ext>
              </a:extLst>
            </p:cNvPr>
            <p:cNvSpPr/>
            <p:nvPr/>
          </p:nvSpPr>
          <p:spPr>
            <a:xfrm flipH="1">
              <a:off x="2113571" y="1225715"/>
              <a:ext cx="1686904" cy="26920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58" name="Elbow Connector 57"/>
            <p:cNvCxnSpPr>
              <a:stCxn id="16" idx="1"/>
              <a:endCxn id="18" idx="3"/>
            </p:cNvCxnSpPr>
            <p:nvPr/>
          </p:nvCxnSpPr>
          <p:spPr>
            <a:xfrm flipV="1">
              <a:off x="3662790" y="2377336"/>
              <a:ext cx="1205237" cy="692222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65" idx="3"/>
            </p:cNvCxnSpPr>
            <p:nvPr/>
          </p:nvCxnSpPr>
          <p:spPr>
            <a:xfrm>
              <a:off x="3654614" y="3248376"/>
              <a:ext cx="121304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867663" y="2902717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4230" y="1225715"/>
            <a:ext cx="5485412" cy="2692073"/>
            <a:chOff x="948042" y="1349409"/>
            <a:chExt cx="5485412" cy="2692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8C7085-8175-744B-823D-4FC26C7B1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464604" y="2064064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236E19CD-F130-8045-8D6C-F2A30AD07F83}"/>
                </a:ext>
              </a:extLst>
            </p:cNvPr>
            <p:cNvSpPr/>
            <p:nvPr/>
          </p:nvSpPr>
          <p:spPr>
            <a:xfrm rot="5805545" flipH="1">
              <a:off x="1053983" y="1331352"/>
              <a:ext cx="1361973" cy="1573856"/>
            </a:xfrm>
            <a:prstGeom prst="triangle">
              <a:avLst/>
            </a:prstGeom>
            <a:gradFill flip="none" rotWithShape="1">
              <a:gsLst>
                <a:gs pos="0">
                  <a:schemeClr val="tx2"/>
                </a:gs>
                <a:gs pos="74000">
                  <a:schemeClr val="accent4">
                    <a:lumMod val="20000"/>
                    <a:lumOff val="80000"/>
                  </a:schemeClr>
                </a:gs>
                <a:gs pos="83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BC6F53CC-EE77-AC41-921F-91082A95E16A}"/>
                </a:ext>
              </a:extLst>
            </p:cNvPr>
            <p:cNvSpPr/>
            <p:nvPr/>
          </p:nvSpPr>
          <p:spPr>
            <a:xfrm rot="3648748" flipH="1">
              <a:off x="1192666" y="2064200"/>
              <a:ext cx="1361973" cy="1573856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53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69312B9-1C61-B349-BD17-897172F71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4191" y="3372070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129B6F9-BF5D-944F-861C-3E0DA3656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997454" y="2904045"/>
              <a:ext cx="739148" cy="5784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941839" y="2155371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Control Plane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2D2337-2766-EB4C-A14D-57FD5E035511}"/>
                </a:ext>
              </a:extLst>
            </p:cNvPr>
            <p:cNvSpPr/>
            <p:nvPr/>
          </p:nvSpPr>
          <p:spPr>
            <a:xfrm flipH="1">
              <a:off x="2187383" y="1349409"/>
              <a:ext cx="1686904" cy="26920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58" name="Elbow Connector 57"/>
            <p:cNvCxnSpPr>
              <a:stCxn id="16" idx="1"/>
              <a:endCxn id="18" idx="3"/>
            </p:cNvCxnSpPr>
            <p:nvPr/>
          </p:nvCxnSpPr>
          <p:spPr>
            <a:xfrm flipV="1">
              <a:off x="3736602" y="2501030"/>
              <a:ext cx="1205237" cy="692222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65" idx="3"/>
            </p:cNvCxnSpPr>
            <p:nvPr/>
          </p:nvCxnSpPr>
          <p:spPr>
            <a:xfrm>
              <a:off x="3728426" y="3384510"/>
              <a:ext cx="121304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941475" y="3038851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105579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7208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CA7B3525-FFCE-C74C-BA6E-D9D8B7F86B5F}"/>
              </a:ext>
            </a:extLst>
          </p:cNvPr>
          <p:cNvCxnSpPr>
            <a:cxnSpLocks/>
          </p:cNvCxnSpPr>
          <p:nvPr/>
        </p:nvCxnSpPr>
        <p:spPr>
          <a:xfrm>
            <a:off x="2579650" y="2514600"/>
            <a:ext cx="4200712" cy="785995"/>
          </a:xfrm>
          <a:prstGeom prst="bentConnector3">
            <a:avLst>
              <a:gd name="adj1" fmla="val 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0396CAC-9988-6044-BA9D-F24D5A9C1498}"/>
              </a:ext>
            </a:extLst>
          </p:cNvPr>
          <p:cNvCxnSpPr>
            <a:cxnSpLocks/>
          </p:cNvCxnSpPr>
          <p:nvPr/>
        </p:nvCxnSpPr>
        <p:spPr>
          <a:xfrm>
            <a:off x="2818948" y="2522731"/>
            <a:ext cx="3961414" cy="709678"/>
          </a:xfrm>
          <a:prstGeom prst="bentConnector3">
            <a:avLst>
              <a:gd name="adj1" fmla="val -253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75508" y="2738572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75509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endCxn id="41" idx="3"/>
          </p:cNvCxnSpPr>
          <p:nvPr/>
        </p:nvCxnSpPr>
        <p:spPr>
          <a:xfrm flipV="1">
            <a:off x="6775508" y="3100227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75508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647431" y="2206345"/>
            <a:ext cx="1956563" cy="646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90791" y="1551536"/>
            <a:ext cx="646947" cy="1768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75037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2766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1033956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72639" y="164466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00413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003334" y="155153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366717" y="3042863"/>
            <a:ext cx="517197" cy="411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226312" y="1859313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22631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A9F0B5-5FE4-CE48-91EA-7AAA38426A96}"/>
              </a:ext>
            </a:extLst>
          </p:cNvPr>
          <p:cNvSpPr txBox="1"/>
          <p:nvPr/>
        </p:nvSpPr>
        <p:spPr>
          <a:xfrm>
            <a:off x="3443325" y="2110085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Old figures not yet 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integrated into latest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outline follows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726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CQI 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Router</a:t>
            </a: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Internet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Site</a:t>
            </a: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Stations</a:t>
            </a: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PLANE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:a16="http://schemas.microsoft.com/office/drawing/2014/main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1FE63D7-15B4-8F4E-8FFF-D3999BD1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62654" y="2165941"/>
            <a:ext cx="2810602" cy="180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9FDB866-B605-3F46-A5F8-DA724D67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099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9F5C1F4-32A4-C641-A2DC-E047C2A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7424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C599796-333D-1C45-8A1A-E8A28279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5380" y="117031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791A441-D9F5-C64D-8ACE-773FA0A1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2508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0878E54-B1BA-F54C-9C0A-8AD915A6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8332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89A6D93-8FE4-3245-86B8-7998B3DFD2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1236" y="1061718"/>
            <a:ext cx="757467" cy="640080"/>
            <a:chOff x="1965918" y="283123"/>
            <a:chExt cx="4779438" cy="403874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05C8F9C9-471A-3743-B18D-EC554FCC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CA1A76F-9735-EC47-BE79-42DE91D3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2E49BB-A260-5B4A-886B-7752C1B6D639}"/>
              </a:ext>
            </a:extLst>
          </p:cNvPr>
          <p:cNvGrpSpPr>
            <a:grpSpLocks noChangeAspect="1"/>
          </p:cNvGrpSpPr>
          <p:nvPr/>
        </p:nvGrpSpPr>
        <p:grpSpPr>
          <a:xfrm>
            <a:off x="1020602" y="1184797"/>
            <a:ext cx="757467" cy="640080"/>
            <a:chOff x="1965918" y="283123"/>
            <a:chExt cx="4779438" cy="403874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38E699B7-1CD0-4C42-B62F-B6350572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500D9E5-DD95-314B-B1CD-89CDEBBC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F38CEE-1139-A142-9AAC-BB31F6AFC9C9}"/>
              </a:ext>
            </a:extLst>
          </p:cNvPr>
          <p:cNvGrpSpPr>
            <a:grpSpLocks noChangeAspect="1"/>
          </p:cNvGrpSpPr>
          <p:nvPr/>
        </p:nvGrpSpPr>
        <p:grpSpPr>
          <a:xfrm>
            <a:off x="312179" y="1690480"/>
            <a:ext cx="757467" cy="640080"/>
            <a:chOff x="1965918" y="283123"/>
            <a:chExt cx="4779438" cy="403874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54839DE6-01AC-7848-985B-FED3D89E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0D771B2-3C40-D843-9616-AB573F15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4ECD29-AD30-D44B-8124-99D6291A16C4}"/>
              </a:ext>
            </a:extLst>
          </p:cNvPr>
          <p:cNvGrpSpPr>
            <a:grpSpLocks noChangeAspect="1"/>
          </p:cNvGrpSpPr>
          <p:nvPr/>
        </p:nvGrpSpPr>
        <p:grpSpPr>
          <a:xfrm>
            <a:off x="283721" y="3035489"/>
            <a:ext cx="757467" cy="640080"/>
            <a:chOff x="1965918" y="283123"/>
            <a:chExt cx="4779438" cy="403874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DB106046-AF76-C241-B920-8CE5FB27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FC69CD8-F9D8-7D4F-9DCC-2C1E1289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FBF101-B7A7-F045-909E-5AB0F5330092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4" y="1738760"/>
            <a:ext cx="757467" cy="640080"/>
            <a:chOff x="1965918" y="283123"/>
            <a:chExt cx="4779438" cy="403874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E548730A-4E9F-944C-B224-D36191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B2E72F9-3787-C249-8412-A98E0321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AF1E45-31B6-FD43-B1F7-0942064BC403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3" y="3090734"/>
            <a:ext cx="757467" cy="640080"/>
            <a:chOff x="1965918" y="283123"/>
            <a:chExt cx="4779438" cy="4038742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286F0235-795E-364C-9C9C-A96AC044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5C1EA98-3C5D-2B44-8A71-583D55E2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9CAE99-E3C0-AF4A-B114-B4110EE390A2}"/>
              </a:ext>
            </a:extLst>
          </p:cNvPr>
          <p:cNvCxnSpPr>
            <a:cxnSpLocks/>
          </p:cNvCxnSpPr>
          <p:nvPr/>
        </p:nvCxnSpPr>
        <p:spPr>
          <a:xfrm flipV="1">
            <a:off x="5858674" y="2707159"/>
            <a:ext cx="741518" cy="45441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AF86FF-AEC5-CE46-AB04-A2D8DE1DB3D6}"/>
              </a:ext>
            </a:extLst>
          </p:cNvPr>
          <p:cNvCxnSpPr>
            <a:cxnSpLocks/>
          </p:cNvCxnSpPr>
          <p:nvPr/>
        </p:nvCxnSpPr>
        <p:spPr>
          <a:xfrm>
            <a:off x="5915653" y="3509234"/>
            <a:ext cx="671574" cy="35185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848EB3-22A6-4E49-9DCC-A79E688CBE6C}"/>
              </a:ext>
            </a:extLst>
          </p:cNvPr>
          <p:cNvCxnSpPr>
            <a:cxnSpLocks/>
          </p:cNvCxnSpPr>
          <p:nvPr/>
        </p:nvCxnSpPr>
        <p:spPr>
          <a:xfrm flipH="1" flipV="1">
            <a:off x="3432170" y="2137049"/>
            <a:ext cx="299645" cy="64008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B003A7-D0F7-D04C-932E-C0107F9701F6}"/>
              </a:ext>
            </a:extLst>
          </p:cNvPr>
          <p:cNvCxnSpPr>
            <a:cxnSpLocks/>
          </p:cNvCxnSpPr>
          <p:nvPr/>
        </p:nvCxnSpPr>
        <p:spPr>
          <a:xfrm flipH="1" flipV="1">
            <a:off x="2558460" y="2689292"/>
            <a:ext cx="780430" cy="46183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830BDD-28D3-3944-80E9-37F77428AD3E}"/>
              </a:ext>
            </a:extLst>
          </p:cNvPr>
          <p:cNvCxnSpPr>
            <a:cxnSpLocks/>
          </p:cNvCxnSpPr>
          <p:nvPr/>
        </p:nvCxnSpPr>
        <p:spPr>
          <a:xfrm flipH="1">
            <a:off x="2542194" y="3509234"/>
            <a:ext cx="686156" cy="39471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8EF327-EF03-1841-A692-A0835C13A390}"/>
              </a:ext>
            </a:extLst>
          </p:cNvPr>
          <p:cNvCxnSpPr>
            <a:cxnSpLocks/>
          </p:cNvCxnSpPr>
          <p:nvPr/>
        </p:nvCxnSpPr>
        <p:spPr>
          <a:xfrm flipV="1">
            <a:off x="8060604" y="2330560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DBC635-89FD-4E4C-AB20-A0CA4D8BC3C4}"/>
              </a:ext>
            </a:extLst>
          </p:cNvPr>
          <p:cNvCxnSpPr>
            <a:cxnSpLocks/>
          </p:cNvCxnSpPr>
          <p:nvPr/>
        </p:nvCxnSpPr>
        <p:spPr>
          <a:xfrm flipV="1">
            <a:off x="8060604" y="368253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7D6408-1037-0E40-8916-F2313E38A16F}"/>
              </a:ext>
            </a:extLst>
          </p:cNvPr>
          <p:cNvCxnSpPr>
            <a:cxnSpLocks/>
          </p:cNvCxnSpPr>
          <p:nvPr/>
        </p:nvCxnSpPr>
        <p:spPr>
          <a:xfrm flipH="1">
            <a:off x="4241192" y="1642591"/>
            <a:ext cx="368755" cy="17924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50CF36-43F2-994C-96BB-26AF9690A91E}"/>
              </a:ext>
            </a:extLst>
          </p:cNvPr>
          <p:cNvCxnSpPr>
            <a:cxnSpLocks/>
          </p:cNvCxnSpPr>
          <p:nvPr/>
        </p:nvCxnSpPr>
        <p:spPr>
          <a:xfrm flipH="1" flipV="1">
            <a:off x="1421017" y="1772688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F2DDA4-46AD-DD47-B1AD-275ADE3016D5}"/>
              </a:ext>
            </a:extLst>
          </p:cNvPr>
          <p:cNvCxnSpPr>
            <a:cxnSpLocks/>
          </p:cNvCxnSpPr>
          <p:nvPr/>
        </p:nvCxnSpPr>
        <p:spPr>
          <a:xfrm flipH="1" flipV="1">
            <a:off x="716478" y="2280067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7214A-FE57-574D-BAF8-B50BD93D6DE9}"/>
              </a:ext>
            </a:extLst>
          </p:cNvPr>
          <p:cNvCxnSpPr>
            <a:cxnSpLocks/>
          </p:cNvCxnSpPr>
          <p:nvPr/>
        </p:nvCxnSpPr>
        <p:spPr>
          <a:xfrm flipH="1" flipV="1">
            <a:off x="673840" y="360741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E7CFB7C-3C9C-5F46-BFE9-5FA2C2C3A92E}"/>
              </a:ext>
            </a:extLst>
          </p:cNvPr>
          <p:cNvSpPr txBox="1"/>
          <p:nvPr/>
        </p:nvSpPr>
        <p:spPr>
          <a:xfrm>
            <a:off x="3848887" y="35273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Commodity </a:t>
            </a: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398" y="2634741"/>
            <a:ext cx="1275141" cy="912626"/>
            <a:chOff x="3962398" y="2634741"/>
            <a:chExt cx="1275141" cy="91262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9BC8B6-694E-6947-9B18-7219EF244080}"/>
                </a:ext>
              </a:extLst>
            </p:cNvPr>
            <p:cNvSpPr/>
            <p:nvPr/>
          </p:nvSpPr>
          <p:spPr>
            <a:xfrm>
              <a:off x="3962398" y="3283263"/>
              <a:ext cx="1275141" cy="264104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Core-C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5992FE-B9F7-BD45-8CF4-21E212919BA8}"/>
                </a:ext>
              </a:extLst>
            </p:cNvPr>
            <p:cNvSpPr/>
            <p:nvPr/>
          </p:nvSpPr>
          <p:spPr>
            <a:xfrm>
              <a:off x="3962398" y="2634741"/>
              <a:ext cx="1275141" cy="60966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Aether Management</a:t>
              </a:r>
            </a:p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Platform</a:t>
              </a:r>
              <a:endPara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1FAC412-AF65-624D-BDD0-0E652A57D0BD}"/>
              </a:ext>
            </a:extLst>
          </p:cNvPr>
          <p:cNvSpPr txBox="1"/>
          <p:nvPr/>
        </p:nvSpPr>
        <p:spPr>
          <a:xfrm>
            <a:off x="1191037" y="2875153"/>
            <a:ext cx="120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Menlo Park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CC8BD-7A3F-CE4C-B39B-2929B3D08154}"/>
              </a:ext>
            </a:extLst>
          </p:cNvPr>
          <p:cNvSpPr txBox="1"/>
          <p:nvPr/>
        </p:nvSpPr>
        <p:spPr>
          <a:xfrm>
            <a:off x="1346692" y="4143591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Tucson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BEFE9-A86E-3741-9267-8592F5240F47}"/>
              </a:ext>
            </a:extLst>
          </p:cNvPr>
          <p:cNvSpPr txBox="1"/>
          <p:nvPr/>
        </p:nvSpPr>
        <p:spPr>
          <a:xfrm>
            <a:off x="6685315" y="2872915"/>
            <a:ext cx="140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 err="1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Accelleran</a:t>
            </a: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Antwerp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3543552" y="2136293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USA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806DBA-FDD0-904C-A701-0B3D6CD5F213}"/>
              </a:ext>
            </a:extLst>
          </p:cNvPr>
          <p:cNvSpPr txBox="1"/>
          <p:nvPr/>
        </p:nvSpPr>
        <p:spPr>
          <a:xfrm>
            <a:off x="6821705" y="4143590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Infosys Dallas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09C582-8375-9043-9862-8AFAF545B18D}"/>
              </a:ext>
            </a:extLst>
          </p:cNvPr>
          <p:cNvSpPr txBox="1"/>
          <p:nvPr/>
        </p:nvSpPr>
        <p:spPr>
          <a:xfrm>
            <a:off x="4497047" y="1685255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962E93-B48D-7A4C-92B9-2B5DC6335621}"/>
              </a:ext>
            </a:extLst>
          </p:cNvPr>
          <p:cNvSpPr txBox="1"/>
          <p:nvPr/>
        </p:nvSpPr>
        <p:spPr>
          <a:xfrm>
            <a:off x="1018346" y="174627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2F9F46-8803-DB4B-9255-2F064A8840F7}"/>
              </a:ext>
            </a:extLst>
          </p:cNvPr>
          <p:cNvSpPr txBox="1"/>
          <p:nvPr/>
        </p:nvSpPr>
        <p:spPr>
          <a:xfrm>
            <a:off x="273586" y="2250473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BCD010-6642-D54E-8777-C16D4AEB1E83}"/>
              </a:ext>
            </a:extLst>
          </p:cNvPr>
          <p:cNvSpPr txBox="1"/>
          <p:nvPr/>
        </p:nvSpPr>
        <p:spPr>
          <a:xfrm>
            <a:off x="230569" y="360735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37EEA0-C73F-3742-8CA1-573A4B878DB0}"/>
              </a:ext>
            </a:extLst>
          </p:cNvPr>
          <p:cNvSpPr txBox="1"/>
          <p:nvPr/>
        </p:nvSpPr>
        <p:spPr>
          <a:xfrm>
            <a:off x="8385240" y="236099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36F9FE-48B1-9449-A47A-71AA6F35D5CB}"/>
              </a:ext>
            </a:extLst>
          </p:cNvPr>
          <p:cNvSpPr txBox="1"/>
          <p:nvPr/>
        </p:nvSpPr>
        <p:spPr>
          <a:xfrm>
            <a:off x="8385240" y="374585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365090" y="3385653"/>
            <a:ext cx="948467" cy="720393"/>
            <a:chOff x="2957936" y="4119462"/>
            <a:chExt cx="948467" cy="72039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6157" y="1346680"/>
            <a:ext cx="948467" cy="720393"/>
            <a:chOff x="2957936" y="4119462"/>
            <a:chExt cx="948467" cy="72039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4398" y="2111184"/>
            <a:ext cx="948467" cy="720393"/>
            <a:chOff x="2957936" y="4119462"/>
            <a:chExt cx="948467" cy="72039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6018" y="3385653"/>
            <a:ext cx="948467" cy="720393"/>
            <a:chOff x="2957936" y="4119462"/>
            <a:chExt cx="948467" cy="7203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4356" y="2114201"/>
            <a:ext cx="948467" cy="720393"/>
            <a:chOff x="2957936" y="4119462"/>
            <a:chExt cx="948467" cy="72039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010444" y="7989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Straight Connector 75"/>
          <p:cNvCxnSpPr/>
          <p:nvPr/>
        </p:nvCxnSpPr>
        <p:spPr>
          <a:xfrm flipH="1">
            <a:off x="5103628" y="17945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162844" y="9513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Straight Connector 77"/>
          <p:cNvCxnSpPr/>
          <p:nvPr/>
        </p:nvCxnSpPr>
        <p:spPr>
          <a:xfrm flipH="1">
            <a:off x="5256028" y="19469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315244" y="11037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Straight Connector 79"/>
          <p:cNvCxnSpPr/>
          <p:nvPr/>
        </p:nvCxnSpPr>
        <p:spPr>
          <a:xfrm flipH="1">
            <a:off x="5408428" y="20993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5523161" y="1425934"/>
            <a:ext cx="11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Sites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6870" y="4055183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Aether Deployment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3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7964682" y="-974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Google Shape;134;p19">
            <a:extLst>
              <a:ext uri="{FF2B5EF4-FFF2-40B4-BE49-F238E27FC236}">
                <a16:creationId xmlns:a16="http://schemas.microsoft.com/office/drawing/2014/main" id="{4F77AEE6-0F8C-CF44-8F7C-E8E982E04184}"/>
              </a:ext>
            </a:extLst>
          </p:cNvPr>
          <p:cNvSpPr/>
          <p:nvPr/>
        </p:nvSpPr>
        <p:spPr>
          <a:xfrm>
            <a:off x="1838676" y="1358678"/>
            <a:ext cx="3559125" cy="3075147"/>
          </a:xfrm>
          <a:prstGeom prst="roundRect">
            <a:avLst>
              <a:gd name="adj" fmla="val 681"/>
            </a:avLst>
          </a:prstGeom>
          <a:solidFill>
            <a:srgbClr val="37B8F2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UPF</a:t>
            </a:r>
            <a:endParaRPr b="1" dirty="0">
              <a:solidFill>
                <a:schemeClr val="tx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D60BB95-4807-684E-8538-03C0B2B21E87}"/>
              </a:ext>
            </a:extLst>
          </p:cNvPr>
          <p:cNvGrpSpPr/>
          <p:nvPr/>
        </p:nvGrpSpPr>
        <p:grpSpPr>
          <a:xfrm>
            <a:off x="2127875" y="1893492"/>
            <a:ext cx="2973000" cy="779183"/>
            <a:chOff x="2370900" y="1888879"/>
            <a:chExt cx="2826371" cy="779182"/>
          </a:xfrm>
        </p:grpSpPr>
        <p:sp>
          <p:nvSpPr>
            <p:cNvPr id="57" name="Google Shape;202;p19">
              <a:extLst>
                <a:ext uri="{FF2B5EF4-FFF2-40B4-BE49-F238E27FC236}">
                  <a16:creationId xmlns:a16="http://schemas.microsoft.com/office/drawing/2014/main" id="{6FE6579D-D94C-E64E-9194-103DC84222EC}"/>
                </a:ext>
              </a:extLst>
            </p:cNvPr>
            <p:cNvSpPr/>
            <p:nvPr/>
          </p:nvSpPr>
          <p:spPr>
            <a:xfrm>
              <a:off x="2370900" y="1888879"/>
              <a:ext cx="2826371" cy="7785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65000"/>
                    <a:tint val="66000"/>
                    <a:satMod val="160000"/>
                  </a:schemeClr>
                </a:gs>
                <a:gs pos="50000">
                  <a:schemeClr val="bg2">
                    <a:lumMod val="65000"/>
                    <a:tint val="44500"/>
                    <a:satMod val="160000"/>
                  </a:schemeClr>
                </a:gs>
                <a:gs pos="100000">
                  <a:schemeClr val="bg2">
                    <a:lumMod val="6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Server</a:t>
              </a:r>
              <a:endParaRPr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9" name="Google Shape;147;p19">
              <a:extLst>
                <a:ext uri="{FF2B5EF4-FFF2-40B4-BE49-F238E27FC236}">
                  <a16:creationId xmlns:a16="http://schemas.microsoft.com/office/drawing/2014/main" id="{CFF7A427-7BCC-EC43-A21B-BF16B50F03A2}"/>
                </a:ext>
              </a:extLst>
            </p:cNvPr>
            <p:cNvSpPr/>
            <p:nvPr/>
          </p:nvSpPr>
          <p:spPr>
            <a:xfrm>
              <a:off x="2500825" y="2312427"/>
              <a:ext cx="690300" cy="355634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vSwitch</a:t>
              </a:r>
              <a:endParaRPr sz="11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60" name="Google Shape;160;p19">
            <a:extLst>
              <a:ext uri="{FF2B5EF4-FFF2-40B4-BE49-F238E27FC236}">
                <a16:creationId xmlns:a16="http://schemas.microsoft.com/office/drawing/2014/main" id="{CE97059A-B56E-0C4D-A6B6-A6751FF0F814}"/>
              </a:ext>
            </a:extLst>
          </p:cNvPr>
          <p:cNvGrpSpPr/>
          <p:nvPr/>
        </p:nvGrpSpPr>
        <p:grpSpPr>
          <a:xfrm>
            <a:off x="4257169" y="2673374"/>
            <a:ext cx="843707" cy="381000"/>
            <a:chOff x="3657817" y="3089426"/>
            <a:chExt cx="843706" cy="381000"/>
          </a:xfrm>
        </p:grpSpPr>
        <p:sp>
          <p:nvSpPr>
            <p:cNvPr id="62" name="Google Shape;162;p19">
              <a:extLst>
                <a:ext uri="{FF2B5EF4-FFF2-40B4-BE49-F238E27FC236}">
                  <a16:creationId xmlns:a16="http://schemas.microsoft.com/office/drawing/2014/main" id="{13EBA46F-44B2-2446-903D-A7FF46A481F2}"/>
                </a:ext>
              </a:extLst>
            </p:cNvPr>
            <p:cNvSpPr/>
            <p:nvPr/>
          </p:nvSpPr>
          <p:spPr>
            <a:xfrm>
              <a:off x="3657817" y="3089426"/>
              <a:ext cx="741600" cy="381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bg2">
                    <a:lumMod val="65000"/>
                    <a:tint val="66000"/>
                    <a:satMod val="160000"/>
                  </a:schemeClr>
                </a:gs>
                <a:gs pos="50000">
                  <a:schemeClr val="bg2">
                    <a:lumMod val="65000"/>
                    <a:tint val="44500"/>
                    <a:satMod val="160000"/>
                  </a:schemeClr>
                </a:gs>
                <a:gs pos="100000">
                  <a:schemeClr val="bg2">
                    <a:lumMod val="6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51" dirty="0">
                  <a:latin typeface="Calibri" charset="0"/>
                  <a:ea typeface="Calibri" charset="0"/>
                  <a:cs typeface="Calibri" charset="0"/>
                </a:rPr>
                <a:t>smart</a:t>
              </a:r>
              <a:r>
                <a:rPr lang="en" sz="1051" dirty="0">
                  <a:latin typeface="Calibri" charset="0"/>
                  <a:ea typeface="Calibri" charset="0"/>
                  <a:cs typeface="Calibri" charset="0"/>
                </a:rPr>
                <a:t>NIC</a:t>
              </a:r>
              <a:endParaRPr sz="105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5" name="Google Shape;163;p19">
              <a:extLst>
                <a:ext uri="{FF2B5EF4-FFF2-40B4-BE49-F238E27FC236}">
                  <a16:creationId xmlns:a16="http://schemas.microsoft.com/office/drawing/2014/main" id="{8B29E7CE-1754-924B-99E8-C1934B6E1439}"/>
                </a:ext>
              </a:extLst>
            </p:cNvPr>
            <p:cNvSpPr/>
            <p:nvPr/>
          </p:nvSpPr>
          <p:spPr>
            <a:xfrm>
              <a:off x="4326623" y="3189324"/>
              <a:ext cx="174900" cy="945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6" name="Google Shape;164;p19">
              <a:extLst>
                <a:ext uri="{FF2B5EF4-FFF2-40B4-BE49-F238E27FC236}">
                  <a16:creationId xmlns:a16="http://schemas.microsoft.com/office/drawing/2014/main" id="{F72FC9FA-C495-DF4F-B09F-10AD2FF69D1C}"/>
                </a:ext>
              </a:extLst>
            </p:cNvPr>
            <p:cNvSpPr/>
            <p:nvPr/>
          </p:nvSpPr>
          <p:spPr>
            <a:xfrm>
              <a:off x="4326623" y="3312591"/>
              <a:ext cx="174900" cy="945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67" name="Google Shape;169;p19">
            <a:extLst>
              <a:ext uri="{FF2B5EF4-FFF2-40B4-BE49-F238E27FC236}">
                <a16:creationId xmlns:a16="http://schemas.microsoft.com/office/drawing/2014/main" id="{3B5032A1-0AB8-0E4D-86A4-CCB8662CD89B}"/>
              </a:ext>
            </a:extLst>
          </p:cNvPr>
          <p:cNvGrpSpPr/>
          <p:nvPr/>
        </p:nvGrpSpPr>
        <p:grpSpPr>
          <a:xfrm>
            <a:off x="2129238" y="2672308"/>
            <a:ext cx="861415" cy="1101367"/>
            <a:chOff x="2129238" y="3080884"/>
            <a:chExt cx="861414" cy="1101366"/>
          </a:xfrm>
        </p:grpSpPr>
        <p:grpSp>
          <p:nvGrpSpPr>
            <p:cNvPr id="68" name="Google Shape;170;p19">
              <a:extLst>
                <a:ext uri="{FF2B5EF4-FFF2-40B4-BE49-F238E27FC236}">
                  <a16:creationId xmlns:a16="http://schemas.microsoft.com/office/drawing/2014/main" id="{8BC19C0A-0A83-3946-A40C-2C663EED20B8}"/>
                </a:ext>
              </a:extLst>
            </p:cNvPr>
            <p:cNvGrpSpPr/>
            <p:nvPr/>
          </p:nvGrpSpPr>
          <p:grpSpPr>
            <a:xfrm>
              <a:off x="2129238" y="3080884"/>
              <a:ext cx="861414" cy="374213"/>
              <a:chOff x="2129238" y="3080884"/>
              <a:chExt cx="861414" cy="374213"/>
            </a:xfrm>
          </p:grpSpPr>
          <p:sp>
            <p:nvSpPr>
              <p:cNvPr id="74" name="Google Shape;172;p19">
                <a:extLst>
                  <a:ext uri="{FF2B5EF4-FFF2-40B4-BE49-F238E27FC236}">
                    <a16:creationId xmlns:a16="http://schemas.microsoft.com/office/drawing/2014/main" id="{59EA6D03-3D99-824B-AA91-0504D5DF90C0}"/>
                  </a:ext>
                </a:extLst>
              </p:cNvPr>
              <p:cNvSpPr/>
              <p:nvPr/>
            </p:nvSpPr>
            <p:spPr>
              <a:xfrm>
                <a:off x="2220900" y="3080884"/>
                <a:ext cx="769752" cy="37421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2">
                      <a:lumMod val="65000"/>
                      <a:tint val="66000"/>
                      <a:satMod val="160000"/>
                    </a:schemeClr>
                  </a:gs>
                  <a:gs pos="50000">
                    <a:schemeClr val="bg2">
                      <a:lumMod val="65000"/>
                      <a:tint val="44500"/>
                      <a:satMod val="160000"/>
                    </a:schemeClr>
                  </a:gs>
                  <a:gs pos="100000">
                    <a:schemeClr val="bg2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100">
                    <a:latin typeface="Calibri" charset="0"/>
                    <a:ea typeface="Calibri" charset="0"/>
                    <a:cs typeface="Calibri" charset="0"/>
                  </a:rPr>
                  <a:t>NIC</a:t>
                </a:r>
                <a:endParaRPr sz="11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Google Shape;173;p19">
                <a:extLst>
                  <a:ext uri="{FF2B5EF4-FFF2-40B4-BE49-F238E27FC236}">
                    <a16:creationId xmlns:a16="http://schemas.microsoft.com/office/drawing/2014/main" id="{79DFE15A-4D61-DF46-A335-3DFBFE79B2EF}"/>
                  </a:ext>
                </a:extLst>
              </p:cNvPr>
              <p:cNvSpPr/>
              <p:nvPr/>
            </p:nvSpPr>
            <p:spPr>
              <a:xfrm>
                <a:off x="2129238" y="3133600"/>
                <a:ext cx="174900" cy="945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Google Shape;174;p19">
                <a:extLst>
                  <a:ext uri="{FF2B5EF4-FFF2-40B4-BE49-F238E27FC236}">
                    <a16:creationId xmlns:a16="http://schemas.microsoft.com/office/drawing/2014/main" id="{D64FB642-51B7-BE47-A25C-5FC6A32E48E3}"/>
                  </a:ext>
                </a:extLst>
              </p:cNvPr>
              <p:cNvSpPr/>
              <p:nvPr/>
            </p:nvSpPr>
            <p:spPr>
              <a:xfrm>
                <a:off x="2129238" y="3257625"/>
                <a:ext cx="174900" cy="945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cxnSp>
          <p:nvCxnSpPr>
            <p:cNvPr id="72" name="Google Shape;175;p19">
              <a:extLst>
                <a:ext uri="{FF2B5EF4-FFF2-40B4-BE49-F238E27FC236}">
                  <a16:creationId xmlns:a16="http://schemas.microsoft.com/office/drawing/2014/main" id="{0DFCCA2D-7D25-8448-BF74-1C088C6CF1AE}"/>
                </a:ext>
              </a:extLst>
            </p:cNvPr>
            <p:cNvCxnSpPr/>
            <p:nvPr/>
          </p:nvCxnSpPr>
          <p:spPr>
            <a:xfrm>
              <a:off x="2129238" y="3304875"/>
              <a:ext cx="16500" cy="758700"/>
            </a:xfrm>
            <a:prstGeom prst="bentConnector3">
              <a:avLst>
                <a:gd name="adj1" fmla="val -63734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177;p19">
              <a:extLst>
                <a:ext uri="{FF2B5EF4-FFF2-40B4-BE49-F238E27FC236}">
                  <a16:creationId xmlns:a16="http://schemas.microsoft.com/office/drawing/2014/main" id="{242BE637-C42C-BC41-AD23-F3ED0882B352}"/>
                </a:ext>
              </a:extLst>
            </p:cNvPr>
            <p:cNvCxnSpPr/>
            <p:nvPr/>
          </p:nvCxnSpPr>
          <p:spPr>
            <a:xfrm>
              <a:off x="2129238" y="3180850"/>
              <a:ext cx="16500" cy="1001400"/>
            </a:xfrm>
            <a:prstGeom prst="bentConnector3">
              <a:avLst>
                <a:gd name="adj1" fmla="val -104143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7" name="Google Shape;180;p19">
            <a:extLst>
              <a:ext uri="{FF2B5EF4-FFF2-40B4-BE49-F238E27FC236}">
                <a16:creationId xmlns:a16="http://schemas.microsoft.com/office/drawing/2014/main" id="{F0BA51B3-08C9-DA41-8804-9C3B8700D2FE}"/>
              </a:ext>
            </a:extLst>
          </p:cNvPr>
          <p:cNvSpPr/>
          <p:nvPr/>
        </p:nvSpPr>
        <p:spPr>
          <a:xfrm>
            <a:off x="7869775" y="3833913"/>
            <a:ext cx="1132079" cy="639576"/>
          </a:xfrm>
          <a:prstGeom prst="cloud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300" dirty="0">
                <a:latin typeface="Calibri" charset="0"/>
                <a:ea typeface="Calibri" charset="0"/>
                <a:cs typeface="Calibri" charset="0"/>
              </a:rPr>
              <a:t>Internet</a:t>
            </a:r>
            <a:endParaRPr sz="13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D9CE972-B020-E741-93A7-B297E37978CF}"/>
              </a:ext>
            </a:extLst>
          </p:cNvPr>
          <p:cNvGrpSpPr/>
          <p:nvPr/>
        </p:nvGrpSpPr>
        <p:grpSpPr>
          <a:xfrm>
            <a:off x="7589425" y="4022793"/>
            <a:ext cx="522631" cy="316800"/>
            <a:chOff x="7589424" y="4022793"/>
            <a:chExt cx="522630" cy="316800"/>
          </a:xfrm>
        </p:grpSpPr>
        <p:sp>
          <p:nvSpPr>
            <p:cNvPr id="79" name="Google Shape;182;p19">
              <a:extLst>
                <a:ext uri="{FF2B5EF4-FFF2-40B4-BE49-F238E27FC236}">
                  <a16:creationId xmlns:a16="http://schemas.microsoft.com/office/drawing/2014/main" id="{8F9E0D94-F37C-924E-8FFD-D42B01932D99}"/>
                </a:ext>
              </a:extLst>
            </p:cNvPr>
            <p:cNvSpPr/>
            <p:nvPr/>
          </p:nvSpPr>
          <p:spPr>
            <a:xfrm>
              <a:off x="7589424" y="4076346"/>
              <a:ext cx="145800" cy="87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0" name="Google Shape;183;p19">
              <a:extLst>
                <a:ext uri="{FF2B5EF4-FFF2-40B4-BE49-F238E27FC236}">
                  <a16:creationId xmlns:a16="http://schemas.microsoft.com/office/drawing/2014/main" id="{651C25AC-7223-1A40-9DF6-EC44B1E0214A}"/>
                </a:ext>
              </a:extLst>
            </p:cNvPr>
            <p:cNvSpPr/>
            <p:nvPr/>
          </p:nvSpPr>
          <p:spPr>
            <a:xfrm>
              <a:off x="7589424" y="4194903"/>
              <a:ext cx="145800" cy="87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81" name="Google Shape;181;p19">
              <a:extLst>
                <a:ext uri="{FF2B5EF4-FFF2-40B4-BE49-F238E27FC236}">
                  <a16:creationId xmlns:a16="http://schemas.microsoft.com/office/drawing/2014/main" id="{6C8361E5-4400-FE42-886B-3EF0213E53E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10592" t="10593" r="10592" b="10585"/>
            <a:stretch/>
          </p:blipFill>
          <p:spPr>
            <a:xfrm>
              <a:off x="7707379" y="4022793"/>
              <a:ext cx="404675" cy="316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184;p19">
            <a:extLst>
              <a:ext uri="{FF2B5EF4-FFF2-40B4-BE49-F238E27FC236}">
                <a16:creationId xmlns:a16="http://schemas.microsoft.com/office/drawing/2014/main" id="{1366FE42-52FE-A34C-8CA8-7DE27032DF0F}"/>
              </a:ext>
            </a:extLst>
          </p:cNvPr>
          <p:cNvGrpSpPr/>
          <p:nvPr/>
        </p:nvGrpSpPr>
        <p:grpSpPr>
          <a:xfrm>
            <a:off x="1002600" y="4100372"/>
            <a:ext cx="145800" cy="206157"/>
            <a:chOff x="1002600" y="4508947"/>
            <a:chExt cx="145800" cy="206157"/>
          </a:xfrm>
        </p:grpSpPr>
        <p:sp>
          <p:nvSpPr>
            <p:cNvPr id="83" name="Google Shape;186;p19">
              <a:extLst>
                <a:ext uri="{FF2B5EF4-FFF2-40B4-BE49-F238E27FC236}">
                  <a16:creationId xmlns:a16="http://schemas.microsoft.com/office/drawing/2014/main" id="{A36D2372-73C9-EF4F-9ABD-656C0BF31858}"/>
                </a:ext>
              </a:extLst>
            </p:cNvPr>
            <p:cNvSpPr/>
            <p:nvPr/>
          </p:nvSpPr>
          <p:spPr>
            <a:xfrm>
              <a:off x="1002600" y="4508947"/>
              <a:ext cx="145800" cy="87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4" name="Google Shape;187;p19">
              <a:extLst>
                <a:ext uri="{FF2B5EF4-FFF2-40B4-BE49-F238E27FC236}">
                  <a16:creationId xmlns:a16="http://schemas.microsoft.com/office/drawing/2014/main" id="{965CE2BF-9C23-1444-92A4-641B08EF086F}"/>
                </a:ext>
              </a:extLst>
            </p:cNvPr>
            <p:cNvSpPr/>
            <p:nvPr/>
          </p:nvSpPr>
          <p:spPr>
            <a:xfrm>
              <a:off x="1002600" y="4627504"/>
              <a:ext cx="145800" cy="87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85" name="Google Shape;188;p19">
            <a:extLst>
              <a:ext uri="{FF2B5EF4-FFF2-40B4-BE49-F238E27FC236}">
                <a16:creationId xmlns:a16="http://schemas.microsoft.com/office/drawing/2014/main" id="{D8549939-3BC9-5845-86BD-EBBC04B92C3B}"/>
              </a:ext>
            </a:extLst>
          </p:cNvPr>
          <p:cNvSpPr/>
          <p:nvPr/>
        </p:nvSpPr>
        <p:spPr>
          <a:xfrm>
            <a:off x="7856125" y="841986"/>
            <a:ext cx="1051800" cy="294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800">
                <a:latin typeface="Calibri" charset="0"/>
                <a:ea typeface="Calibri" charset="0"/>
                <a:cs typeface="Calibri" charset="0"/>
              </a:rPr>
              <a:t>Software</a:t>
            </a:r>
            <a:endParaRPr sz="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Google Shape;189;p19">
            <a:extLst>
              <a:ext uri="{FF2B5EF4-FFF2-40B4-BE49-F238E27FC236}">
                <a16:creationId xmlns:a16="http://schemas.microsoft.com/office/drawing/2014/main" id="{67C74D0F-9C10-6144-9EA1-5AA74D2BDDAE}"/>
              </a:ext>
            </a:extLst>
          </p:cNvPr>
          <p:cNvSpPr/>
          <p:nvPr/>
        </p:nvSpPr>
        <p:spPr>
          <a:xfrm>
            <a:off x="7856125" y="1222986"/>
            <a:ext cx="1051800" cy="2946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5000"/>
                  <a:tint val="66000"/>
                  <a:satMod val="160000"/>
                </a:schemeClr>
              </a:gs>
              <a:gs pos="50000">
                <a:schemeClr val="bg2">
                  <a:lumMod val="65000"/>
                  <a:tint val="44500"/>
                  <a:satMod val="160000"/>
                </a:schemeClr>
              </a:gs>
              <a:gs pos="100000">
                <a:schemeClr val="bg2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800">
                <a:latin typeface="Calibri" charset="0"/>
                <a:ea typeface="Calibri" charset="0"/>
                <a:cs typeface="Calibri" charset="0"/>
              </a:rPr>
              <a:t>Hardware</a:t>
            </a:r>
            <a:endParaRPr sz="80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87" name="Google Shape;192;p19">
            <a:extLst>
              <a:ext uri="{FF2B5EF4-FFF2-40B4-BE49-F238E27FC236}">
                <a16:creationId xmlns:a16="http://schemas.microsoft.com/office/drawing/2014/main" id="{3B10C028-80E4-3C49-A1BF-558851EF918B}"/>
              </a:ext>
            </a:extLst>
          </p:cNvPr>
          <p:cNvGrpSpPr/>
          <p:nvPr/>
        </p:nvGrpSpPr>
        <p:grpSpPr>
          <a:xfrm>
            <a:off x="1148402" y="3561151"/>
            <a:ext cx="6440975" cy="778500"/>
            <a:chOff x="1148400" y="3969726"/>
            <a:chExt cx="6440975" cy="778500"/>
          </a:xfrm>
        </p:grpSpPr>
        <p:cxnSp>
          <p:nvCxnSpPr>
            <p:cNvPr id="88" name="Google Shape;193;p19">
              <a:extLst>
                <a:ext uri="{FF2B5EF4-FFF2-40B4-BE49-F238E27FC236}">
                  <a16:creationId xmlns:a16="http://schemas.microsoft.com/office/drawing/2014/main" id="{3F46297A-1B6E-4C42-A7ED-DF5768531538}"/>
                </a:ext>
              </a:extLst>
            </p:cNvPr>
            <p:cNvCxnSpPr/>
            <p:nvPr/>
          </p:nvCxnSpPr>
          <p:spPr>
            <a:xfrm>
              <a:off x="5084075" y="4528722"/>
              <a:ext cx="250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195;p19">
              <a:extLst>
                <a:ext uri="{FF2B5EF4-FFF2-40B4-BE49-F238E27FC236}">
                  <a16:creationId xmlns:a16="http://schemas.microsoft.com/office/drawing/2014/main" id="{52A57EF9-BA66-994D-AC1A-413FF89CA0A0}"/>
                </a:ext>
              </a:extLst>
            </p:cNvPr>
            <p:cNvCxnSpPr/>
            <p:nvPr/>
          </p:nvCxnSpPr>
          <p:spPr>
            <a:xfrm>
              <a:off x="5084075" y="4647279"/>
              <a:ext cx="250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197;p19">
              <a:extLst>
                <a:ext uri="{FF2B5EF4-FFF2-40B4-BE49-F238E27FC236}">
                  <a16:creationId xmlns:a16="http://schemas.microsoft.com/office/drawing/2014/main" id="{CA231498-BE41-FF4B-AA6B-87D4690804E6}"/>
                </a:ext>
              </a:extLst>
            </p:cNvPr>
            <p:cNvCxnSpPr/>
            <p:nvPr/>
          </p:nvCxnSpPr>
          <p:spPr>
            <a:xfrm>
              <a:off x="1148400" y="4552747"/>
              <a:ext cx="997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199;p19">
              <a:extLst>
                <a:ext uri="{FF2B5EF4-FFF2-40B4-BE49-F238E27FC236}">
                  <a16:creationId xmlns:a16="http://schemas.microsoft.com/office/drawing/2014/main" id="{48FCDE94-ECA8-DC46-A537-21CFC987FE32}"/>
                </a:ext>
              </a:extLst>
            </p:cNvPr>
            <p:cNvCxnSpPr/>
            <p:nvPr/>
          </p:nvCxnSpPr>
          <p:spPr>
            <a:xfrm>
              <a:off x="1148400" y="4671304"/>
              <a:ext cx="997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2" name="Google Shape;201;p19">
              <a:extLst>
                <a:ext uri="{FF2B5EF4-FFF2-40B4-BE49-F238E27FC236}">
                  <a16:creationId xmlns:a16="http://schemas.microsoft.com/office/drawing/2014/main" id="{D349CA25-2FA7-6043-9EDB-0BAF6D8FA6F5}"/>
                </a:ext>
              </a:extLst>
            </p:cNvPr>
            <p:cNvGrpSpPr/>
            <p:nvPr/>
          </p:nvGrpSpPr>
          <p:grpSpPr>
            <a:xfrm>
              <a:off x="2145600" y="3969726"/>
              <a:ext cx="2938475" cy="778500"/>
              <a:chOff x="2145600" y="3969726"/>
              <a:chExt cx="2938475" cy="778500"/>
            </a:xfrm>
          </p:grpSpPr>
          <p:sp>
            <p:nvSpPr>
              <p:cNvPr id="93" name="Google Shape;202;p19">
                <a:extLst>
                  <a:ext uri="{FF2B5EF4-FFF2-40B4-BE49-F238E27FC236}">
                    <a16:creationId xmlns:a16="http://schemas.microsoft.com/office/drawing/2014/main" id="{59D5F20E-A998-BB44-81FD-51695AC91219}"/>
                  </a:ext>
                </a:extLst>
              </p:cNvPr>
              <p:cNvSpPr/>
              <p:nvPr/>
            </p:nvSpPr>
            <p:spPr>
              <a:xfrm>
                <a:off x="2218500" y="3969726"/>
                <a:ext cx="2810400" cy="7785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5000"/>
                      <a:tint val="66000"/>
                      <a:satMod val="160000"/>
                    </a:schemeClr>
                  </a:gs>
                  <a:gs pos="50000">
                    <a:schemeClr val="bg2">
                      <a:lumMod val="65000"/>
                      <a:tint val="44500"/>
                      <a:satMod val="160000"/>
                    </a:schemeClr>
                  </a:gs>
                  <a:gs pos="100000">
                    <a:schemeClr val="bg2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Programmable</a:t>
                </a:r>
                <a:r>
                  <a:rPr lang="en" sz="1400" dirty="0">
                    <a:latin typeface="Calibri" charset="0"/>
                    <a:ea typeface="Calibri" charset="0"/>
                    <a:cs typeface="Calibri" charset="0"/>
                  </a:rPr>
                  <a:t> Switch</a:t>
                </a:r>
                <a:endParaRPr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4" name="Google Shape;166;p19">
                <a:extLst>
                  <a:ext uri="{FF2B5EF4-FFF2-40B4-BE49-F238E27FC236}">
                    <a16:creationId xmlns:a16="http://schemas.microsoft.com/office/drawing/2014/main" id="{57713EAD-1C53-5948-BA1D-F3BBDDA5B543}"/>
                  </a:ext>
                </a:extLst>
              </p:cNvPr>
              <p:cNvSpPr/>
              <p:nvPr/>
            </p:nvSpPr>
            <p:spPr>
              <a:xfrm>
                <a:off x="4938275" y="4006326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5" name="Google Shape;168;p19">
                <a:extLst>
                  <a:ext uri="{FF2B5EF4-FFF2-40B4-BE49-F238E27FC236}">
                    <a16:creationId xmlns:a16="http://schemas.microsoft.com/office/drawing/2014/main" id="{F2BA54FD-85E9-FA4F-B1B9-C5B24FCEB5DC}"/>
                  </a:ext>
                </a:extLst>
              </p:cNvPr>
              <p:cNvSpPr/>
              <p:nvPr/>
            </p:nvSpPr>
            <p:spPr>
              <a:xfrm>
                <a:off x="4938275" y="4124883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6" name="Google Shape;156;p19">
                <a:extLst>
                  <a:ext uri="{FF2B5EF4-FFF2-40B4-BE49-F238E27FC236}">
                    <a16:creationId xmlns:a16="http://schemas.microsoft.com/office/drawing/2014/main" id="{7935F130-B30D-DC44-AB69-691F1BE3565E}"/>
                  </a:ext>
                </a:extLst>
              </p:cNvPr>
              <p:cNvSpPr/>
              <p:nvPr/>
            </p:nvSpPr>
            <p:spPr>
              <a:xfrm>
                <a:off x="4938275" y="4243417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7" name="Google Shape;158;p19">
                <a:extLst>
                  <a:ext uri="{FF2B5EF4-FFF2-40B4-BE49-F238E27FC236}">
                    <a16:creationId xmlns:a16="http://schemas.microsoft.com/office/drawing/2014/main" id="{7210B6DC-2521-7A44-BE2A-8F08CD8D31A3}"/>
                  </a:ext>
                </a:extLst>
              </p:cNvPr>
              <p:cNvSpPr/>
              <p:nvPr/>
            </p:nvSpPr>
            <p:spPr>
              <a:xfrm>
                <a:off x="4938275" y="4361974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8" name="Google Shape;194;p19">
                <a:extLst>
                  <a:ext uri="{FF2B5EF4-FFF2-40B4-BE49-F238E27FC236}">
                    <a16:creationId xmlns:a16="http://schemas.microsoft.com/office/drawing/2014/main" id="{D4B91D8B-741A-F24D-B38B-DD235CB3F93F}"/>
                  </a:ext>
                </a:extLst>
              </p:cNvPr>
              <p:cNvSpPr/>
              <p:nvPr/>
            </p:nvSpPr>
            <p:spPr>
              <a:xfrm>
                <a:off x="4938275" y="4484922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9" name="Google Shape;196;p19">
                <a:extLst>
                  <a:ext uri="{FF2B5EF4-FFF2-40B4-BE49-F238E27FC236}">
                    <a16:creationId xmlns:a16="http://schemas.microsoft.com/office/drawing/2014/main" id="{AED4335C-6682-EB49-99D1-23F34BC108C6}"/>
                  </a:ext>
                </a:extLst>
              </p:cNvPr>
              <p:cNvSpPr/>
              <p:nvPr/>
            </p:nvSpPr>
            <p:spPr>
              <a:xfrm>
                <a:off x="4938275" y="4603479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0" name="Google Shape;176;p19">
                <a:extLst>
                  <a:ext uri="{FF2B5EF4-FFF2-40B4-BE49-F238E27FC236}">
                    <a16:creationId xmlns:a16="http://schemas.microsoft.com/office/drawing/2014/main" id="{2DB929F2-C0EB-164A-8702-32229C6CD8AD}"/>
                  </a:ext>
                </a:extLst>
              </p:cNvPr>
              <p:cNvSpPr/>
              <p:nvPr/>
            </p:nvSpPr>
            <p:spPr>
              <a:xfrm>
                <a:off x="2145600" y="4019792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1" name="Google Shape;178;p19">
                <a:extLst>
                  <a:ext uri="{FF2B5EF4-FFF2-40B4-BE49-F238E27FC236}">
                    <a16:creationId xmlns:a16="http://schemas.microsoft.com/office/drawing/2014/main" id="{2C17FC03-E3FB-BF43-9E7F-99938966FBD6}"/>
                  </a:ext>
                </a:extLst>
              </p:cNvPr>
              <p:cNvSpPr/>
              <p:nvPr/>
            </p:nvSpPr>
            <p:spPr>
              <a:xfrm>
                <a:off x="2145600" y="4138349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2" name="Google Shape;198;p19">
                <a:extLst>
                  <a:ext uri="{FF2B5EF4-FFF2-40B4-BE49-F238E27FC236}">
                    <a16:creationId xmlns:a16="http://schemas.microsoft.com/office/drawing/2014/main" id="{ABFC68DF-56F2-4A4C-9F5C-7D66E7F06BC4}"/>
                  </a:ext>
                </a:extLst>
              </p:cNvPr>
              <p:cNvSpPr/>
              <p:nvPr/>
            </p:nvSpPr>
            <p:spPr>
              <a:xfrm>
                <a:off x="2145600" y="4508947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3" name="Google Shape;200;p19">
                <a:extLst>
                  <a:ext uri="{FF2B5EF4-FFF2-40B4-BE49-F238E27FC236}">
                    <a16:creationId xmlns:a16="http://schemas.microsoft.com/office/drawing/2014/main" id="{34AFB8F2-1FC3-3948-9C70-08364C68C13D}"/>
                  </a:ext>
                </a:extLst>
              </p:cNvPr>
              <p:cNvSpPr/>
              <p:nvPr/>
            </p:nvSpPr>
            <p:spPr>
              <a:xfrm>
                <a:off x="2145600" y="4627504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4" name="Google Shape;203;p19">
                <a:extLst>
                  <a:ext uri="{FF2B5EF4-FFF2-40B4-BE49-F238E27FC236}">
                    <a16:creationId xmlns:a16="http://schemas.microsoft.com/office/drawing/2014/main" id="{2ED069F6-20F3-2541-912B-FD2EB3220125}"/>
                  </a:ext>
                </a:extLst>
              </p:cNvPr>
              <p:cNvSpPr/>
              <p:nvPr/>
            </p:nvSpPr>
            <p:spPr>
              <a:xfrm>
                <a:off x="2145600" y="4263018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5" name="Google Shape;204;p19">
                <a:extLst>
                  <a:ext uri="{FF2B5EF4-FFF2-40B4-BE49-F238E27FC236}">
                    <a16:creationId xmlns:a16="http://schemas.microsoft.com/office/drawing/2014/main" id="{4C7E9A5B-BA98-8E43-AAA4-EA81BEA78463}"/>
                  </a:ext>
                </a:extLst>
              </p:cNvPr>
              <p:cNvSpPr/>
              <p:nvPr/>
            </p:nvSpPr>
            <p:spPr>
              <a:xfrm>
                <a:off x="2145600" y="4381575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sp>
        <p:nvSpPr>
          <p:cNvPr id="106" name="Google Shape;219;p19">
            <a:extLst>
              <a:ext uri="{FF2B5EF4-FFF2-40B4-BE49-F238E27FC236}">
                <a16:creationId xmlns:a16="http://schemas.microsoft.com/office/drawing/2014/main" id="{46E31D6A-2C52-DF44-A8C6-79D38F3205A2}"/>
              </a:ext>
            </a:extLst>
          </p:cNvPr>
          <p:cNvSpPr txBox="1"/>
          <p:nvPr/>
        </p:nvSpPr>
        <p:spPr>
          <a:xfrm>
            <a:off x="5532351" y="4210699"/>
            <a:ext cx="9084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HW </a:t>
            </a:r>
            <a:r>
              <a:rPr lang="en-US" sz="1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Path</a:t>
            </a:r>
            <a:endParaRPr sz="12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7" name="Google Shape;221;p19">
            <a:extLst>
              <a:ext uri="{FF2B5EF4-FFF2-40B4-BE49-F238E27FC236}">
                <a16:creationId xmlns:a16="http://schemas.microsoft.com/office/drawing/2014/main" id="{52D08344-2161-4445-AC73-2B5AC725EA2C}"/>
              </a:ext>
            </a:extLst>
          </p:cNvPr>
          <p:cNvGrpSpPr/>
          <p:nvPr/>
        </p:nvGrpSpPr>
        <p:grpSpPr>
          <a:xfrm>
            <a:off x="1165200" y="2575149"/>
            <a:ext cx="6425725" cy="1569851"/>
            <a:chOff x="1165200" y="2983725"/>
            <a:chExt cx="6425725" cy="1569850"/>
          </a:xfrm>
        </p:grpSpPr>
        <p:sp>
          <p:nvSpPr>
            <p:cNvPr id="108" name="Google Shape;222;p19">
              <a:extLst>
                <a:ext uri="{FF2B5EF4-FFF2-40B4-BE49-F238E27FC236}">
                  <a16:creationId xmlns:a16="http://schemas.microsoft.com/office/drawing/2014/main" id="{6ED3D1F0-9705-2045-A37D-48F11A1A6405}"/>
                </a:ext>
              </a:extLst>
            </p:cNvPr>
            <p:cNvSpPr txBox="1"/>
            <p:nvPr/>
          </p:nvSpPr>
          <p:spPr>
            <a:xfrm>
              <a:off x="5532350" y="4227575"/>
              <a:ext cx="908400" cy="26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SW </a:t>
              </a:r>
              <a:r>
                <a:rPr lang="en-US" sz="1200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Path</a:t>
              </a:r>
              <a:endParaRPr sz="1200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9" name="Google Shape;223;p19">
              <a:extLst>
                <a:ext uri="{FF2B5EF4-FFF2-40B4-BE49-F238E27FC236}">
                  <a16:creationId xmlns:a16="http://schemas.microsoft.com/office/drawing/2014/main" id="{F7FE98C0-8E82-494E-9626-C3AFA19A4D96}"/>
                </a:ext>
              </a:extLst>
            </p:cNvPr>
            <p:cNvSpPr/>
            <p:nvPr/>
          </p:nvSpPr>
          <p:spPr>
            <a:xfrm>
              <a:off x="1165200" y="2983725"/>
              <a:ext cx="6425725" cy="1569850"/>
            </a:xfrm>
            <a:custGeom>
              <a:avLst/>
              <a:gdLst/>
              <a:ahLst/>
              <a:cxnLst/>
              <a:rect l="l" t="t" r="r" b="b"/>
              <a:pathLst>
                <a:path w="257029" h="62794" extrusionOk="0">
                  <a:moveTo>
                    <a:pt x="0" y="62794"/>
                  </a:moveTo>
                  <a:lnTo>
                    <a:pt x="49144" y="62794"/>
                  </a:lnTo>
                  <a:lnTo>
                    <a:pt x="49144" y="47778"/>
                  </a:lnTo>
                  <a:lnTo>
                    <a:pt x="31593" y="47778"/>
                  </a:lnTo>
                  <a:lnTo>
                    <a:pt x="31593" y="8190"/>
                  </a:lnTo>
                  <a:lnTo>
                    <a:pt x="47389" y="8190"/>
                  </a:lnTo>
                  <a:lnTo>
                    <a:pt x="47389" y="0"/>
                  </a:lnTo>
                  <a:lnTo>
                    <a:pt x="66500" y="0"/>
                  </a:lnTo>
                  <a:lnTo>
                    <a:pt x="66500" y="12871"/>
                  </a:lnTo>
                  <a:lnTo>
                    <a:pt x="34713" y="12871"/>
                  </a:lnTo>
                  <a:lnTo>
                    <a:pt x="34713" y="43098"/>
                  </a:lnTo>
                  <a:lnTo>
                    <a:pt x="54019" y="43098"/>
                  </a:lnTo>
                  <a:lnTo>
                    <a:pt x="54604" y="62209"/>
                  </a:lnTo>
                  <a:lnTo>
                    <a:pt x="257029" y="62014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sp>
      </p:grp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44A2BF5D-95AC-8944-B037-4471906033F3}"/>
              </a:ext>
            </a:extLst>
          </p:cNvPr>
          <p:cNvCxnSpPr>
            <a:stCxn id="65" idx="3"/>
            <a:endCxn id="95" idx="3"/>
          </p:cNvCxnSpPr>
          <p:nvPr/>
        </p:nvCxnSpPr>
        <p:spPr>
          <a:xfrm flipH="1">
            <a:off x="5084075" y="2820523"/>
            <a:ext cx="16800" cy="939585"/>
          </a:xfrm>
          <a:prstGeom prst="bentConnector3">
            <a:avLst>
              <a:gd name="adj1" fmla="val -1099042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96B874EC-1ED5-0949-BCAC-D37143122B62}"/>
              </a:ext>
            </a:extLst>
          </p:cNvPr>
          <p:cNvCxnSpPr>
            <a:stCxn id="66" idx="3"/>
            <a:endCxn id="94" idx="3"/>
          </p:cNvCxnSpPr>
          <p:nvPr/>
        </p:nvCxnSpPr>
        <p:spPr>
          <a:xfrm flipH="1">
            <a:off x="5084075" y="2943791"/>
            <a:ext cx="16800" cy="697761"/>
          </a:xfrm>
          <a:prstGeom prst="bentConnector3">
            <a:avLst>
              <a:gd name="adj1" fmla="val -62802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Google Shape;217;p19">
            <a:extLst>
              <a:ext uri="{FF2B5EF4-FFF2-40B4-BE49-F238E27FC236}">
                <a16:creationId xmlns:a16="http://schemas.microsoft.com/office/drawing/2014/main" id="{7222114D-181D-F04A-A3E6-939631CEB0CC}"/>
              </a:ext>
            </a:extLst>
          </p:cNvPr>
          <p:cNvSpPr/>
          <p:nvPr/>
        </p:nvSpPr>
        <p:spPr>
          <a:xfrm>
            <a:off x="1165200" y="2826049"/>
            <a:ext cx="6425725" cy="1450600"/>
          </a:xfrm>
          <a:custGeom>
            <a:avLst/>
            <a:gdLst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59717 w 257029"/>
              <a:gd name="connsiteY3" fmla="*/ 32536 h 57888"/>
              <a:gd name="connsiteX4" fmla="*/ 159717 w 257029"/>
              <a:gd name="connsiteY4" fmla="*/ 9134 h 57888"/>
              <a:gd name="connsiteX5" fmla="*/ 111159 w 257029"/>
              <a:gd name="connsiteY5" fmla="*/ 9134 h 57888"/>
              <a:gd name="connsiteX6" fmla="*/ 111159 w 257029"/>
              <a:gd name="connsiteY6" fmla="*/ 3869 h 57888"/>
              <a:gd name="connsiteX7" fmla="*/ 164947 w 257029"/>
              <a:gd name="connsiteY7" fmla="*/ 0 h 57888"/>
              <a:gd name="connsiteX8" fmla="*/ 16283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59717 w 257029"/>
              <a:gd name="connsiteY3" fmla="*/ 32536 h 57888"/>
              <a:gd name="connsiteX4" fmla="*/ 159717 w 257029"/>
              <a:gd name="connsiteY4" fmla="*/ 9134 h 57888"/>
              <a:gd name="connsiteX5" fmla="*/ 111159 w 257029"/>
              <a:gd name="connsiteY5" fmla="*/ 9134 h 57888"/>
              <a:gd name="connsiteX6" fmla="*/ 111159 w 257029"/>
              <a:gd name="connsiteY6" fmla="*/ 3869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59717 w 257029"/>
              <a:gd name="connsiteY3" fmla="*/ 32536 h 57888"/>
              <a:gd name="connsiteX4" fmla="*/ 161475 w 257029"/>
              <a:gd name="connsiteY4" fmla="*/ 4914 h 57888"/>
              <a:gd name="connsiteX5" fmla="*/ 111159 w 257029"/>
              <a:gd name="connsiteY5" fmla="*/ 9134 h 57888"/>
              <a:gd name="connsiteX6" fmla="*/ 111159 w 257029"/>
              <a:gd name="connsiteY6" fmla="*/ 3869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11159 w 257029"/>
              <a:gd name="connsiteY5" fmla="*/ 9134 h 57888"/>
              <a:gd name="connsiteX6" fmla="*/ 111159 w 257029"/>
              <a:gd name="connsiteY6" fmla="*/ 3869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11159 w 257029"/>
              <a:gd name="connsiteY5" fmla="*/ 9134 h 57888"/>
              <a:gd name="connsiteX6" fmla="*/ 126633 w 257029"/>
              <a:gd name="connsiteY6" fmla="*/ 352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26633 w 257029"/>
              <a:gd name="connsiteY5" fmla="*/ 5617 h 57888"/>
              <a:gd name="connsiteX6" fmla="*/ 126633 w 257029"/>
              <a:gd name="connsiteY6" fmla="*/ 352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32963 w 257029"/>
              <a:gd name="connsiteY5" fmla="*/ 4914 h 57888"/>
              <a:gd name="connsiteX6" fmla="*/ 126633 w 257029"/>
              <a:gd name="connsiteY6" fmla="*/ 352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32963 w 257029"/>
              <a:gd name="connsiteY5" fmla="*/ 4914 h 57888"/>
              <a:gd name="connsiteX6" fmla="*/ 132963 w 257029"/>
              <a:gd name="connsiteY6" fmla="*/ 352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634 h 58024"/>
              <a:gd name="connsiteX1" fmla="*/ 141776 w 257029"/>
              <a:gd name="connsiteY1" fmla="*/ 58024 h 58024"/>
              <a:gd name="connsiteX2" fmla="*/ 141776 w 257029"/>
              <a:gd name="connsiteY2" fmla="*/ 32672 h 58024"/>
              <a:gd name="connsiteX3" fmla="*/ 161475 w 257029"/>
              <a:gd name="connsiteY3" fmla="*/ 32672 h 58024"/>
              <a:gd name="connsiteX4" fmla="*/ 161475 w 257029"/>
              <a:gd name="connsiteY4" fmla="*/ 5050 h 58024"/>
              <a:gd name="connsiteX5" fmla="*/ 132963 w 257029"/>
              <a:gd name="connsiteY5" fmla="*/ 5050 h 58024"/>
              <a:gd name="connsiteX6" fmla="*/ 132719 w 257029"/>
              <a:gd name="connsiteY6" fmla="*/ 0 h 58024"/>
              <a:gd name="connsiteX7" fmla="*/ 164947 w 257029"/>
              <a:gd name="connsiteY7" fmla="*/ 136 h 58024"/>
              <a:gd name="connsiteX8" fmla="*/ 164947 w 257029"/>
              <a:gd name="connsiteY8" fmla="*/ 37352 h 58024"/>
              <a:gd name="connsiteX9" fmla="*/ 146456 w 257029"/>
              <a:gd name="connsiteY9" fmla="*/ 37352 h 58024"/>
              <a:gd name="connsiteX10" fmla="*/ 146456 w 257029"/>
              <a:gd name="connsiteY10" fmla="*/ 56464 h 58024"/>
              <a:gd name="connsiteX11" fmla="*/ 257029 w 257029"/>
              <a:gd name="connsiteY11" fmla="*/ 56464 h 58024"/>
              <a:gd name="connsiteX0" fmla="*/ 0 w 257029"/>
              <a:gd name="connsiteY0" fmla="*/ 57634 h 58024"/>
              <a:gd name="connsiteX1" fmla="*/ 141776 w 257029"/>
              <a:gd name="connsiteY1" fmla="*/ 58024 h 58024"/>
              <a:gd name="connsiteX2" fmla="*/ 141776 w 257029"/>
              <a:gd name="connsiteY2" fmla="*/ 32672 h 58024"/>
              <a:gd name="connsiteX3" fmla="*/ 161475 w 257029"/>
              <a:gd name="connsiteY3" fmla="*/ 32672 h 58024"/>
              <a:gd name="connsiteX4" fmla="*/ 161475 w 257029"/>
              <a:gd name="connsiteY4" fmla="*/ 5050 h 58024"/>
              <a:gd name="connsiteX5" fmla="*/ 132963 w 257029"/>
              <a:gd name="connsiteY5" fmla="*/ 5050 h 58024"/>
              <a:gd name="connsiteX6" fmla="*/ 131163 w 257029"/>
              <a:gd name="connsiteY6" fmla="*/ 0 h 58024"/>
              <a:gd name="connsiteX7" fmla="*/ 164947 w 257029"/>
              <a:gd name="connsiteY7" fmla="*/ 136 h 58024"/>
              <a:gd name="connsiteX8" fmla="*/ 164947 w 257029"/>
              <a:gd name="connsiteY8" fmla="*/ 37352 h 58024"/>
              <a:gd name="connsiteX9" fmla="*/ 146456 w 257029"/>
              <a:gd name="connsiteY9" fmla="*/ 37352 h 58024"/>
              <a:gd name="connsiteX10" fmla="*/ 146456 w 257029"/>
              <a:gd name="connsiteY10" fmla="*/ 56464 h 58024"/>
              <a:gd name="connsiteX11" fmla="*/ 257029 w 257029"/>
              <a:gd name="connsiteY11" fmla="*/ 56464 h 58024"/>
              <a:gd name="connsiteX0" fmla="*/ 0 w 257029"/>
              <a:gd name="connsiteY0" fmla="*/ 57634 h 58024"/>
              <a:gd name="connsiteX1" fmla="*/ 141776 w 257029"/>
              <a:gd name="connsiteY1" fmla="*/ 58024 h 58024"/>
              <a:gd name="connsiteX2" fmla="*/ 141776 w 257029"/>
              <a:gd name="connsiteY2" fmla="*/ 32672 h 58024"/>
              <a:gd name="connsiteX3" fmla="*/ 161475 w 257029"/>
              <a:gd name="connsiteY3" fmla="*/ 32672 h 58024"/>
              <a:gd name="connsiteX4" fmla="*/ 161475 w 257029"/>
              <a:gd name="connsiteY4" fmla="*/ 5050 h 58024"/>
              <a:gd name="connsiteX5" fmla="*/ 131017 w 257029"/>
              <a:gd name="connsiteY5" fmla="*/ 5050 h 58024"/>
              <a:gd name="connsiteX6" fmla="*/ 131163 w 257029"/>
              <a:gd name="connsiteY6" fmla="*/ 0 h 58024"/>
              <a:gd name="connsiteX7" fmla="*/ 164947 w 257029"/>
              <a:gd name="connsiteY7" fmla="*/ 136 h 58024"/>
              <a:gd name="connsiteX8" fmla="*/ 164947 w 257029"/>
              <a:gd name="connsiteY8" fmla="*/ 37352 h 58024"/>
              <a:gd name="connsiteX9" fmla="*/ 146456 w 257029"/>
              <a:gd name="connsiteY9" fmla="*/ 37352 h 58024"/>
              <a:gd name="connsiteX10" fmla="*/ 146456 w 257029"/>
              <a:gd name="connsiteY10" fmla="*/ 56464 h 58024"/>
              <a:gd name="connsiteX11" fmla="*/ 257029 w 257029"/>
              <a:gd name="connsiteY11" fmla="*/ 56464 h 5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7029" h="58024" extrusionOk="0">
                <a:moveTo>
                  <a:pt x="0" y="57634"/>
                </a:moveTo>
                <a:lnTo>
                  <a:pt x="141776" y="58024"/>
                </a:lnTo>
                <a:lnTo>
                  <a:pt x="141776" y="32672"/>
                </a:lnTo>
                <a:lnTo>
                  <a:pt x="161475" y="32672"/>
                </a:lnTo>
                <a:lnTo>
                  <a:pt x="161475" y="5050"/>
                </a:lnTo>
                <a:lnTo>
                  <a:pt x="131017" y="5050"/>
                </a:lnTo>
                <a:cubicBezTo>
                  <a:pt x="130936" y="3367"/>
                  <a:pt x="131244" y="1683"/>
                  <a:pt x="131163" y="0"/>
                </a:cubicBezTo>
                <a:lnTo>
                  <a:pt x="164947" y="136"/>
                </a:lnTo>
                <a:lnTo>
                  <a:pt x="164947" y="37352"/>
                </a:lnTo>
                <a:lnTo>
                  <a:pt x="146456" y="37352"/>
                </a:lnTo>
                <a:lnTo>
                  <a:pt x="146456" y="56464"/>
                </a:lnTo>
                <a:lnTo>
                  <a:pt x="257029" y="5646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13" name="Google Shape;220;p19">
            <a:extLst>
              <a:ext uri="{FF2B5EF4-FFF2-40B4-BE49-F238E27FC236}">
                <a16:creationId xmlns:a16="http://schemas.microsoft.com/office/drawing/2014/main" id="{4B1CDD37-DF09-FD48-904D-06F94EA66D0F}"/>
              </a:ext>
            </a:extLst>
          </p:cNvPr>
          <p:cNvSpPr/>
          <p:nvPr/>
        </p:nvSpPr>
        <p:spPr>
          <a:xfrm>
            <a:off x="6041450" y="2085078"/>
            <a:ext cx="1547924" cy="501137"/>
          </a:xfrm>
          <a:prstGeom prst="wedgeRoundRectCallout">
            <a:avLst>
              <a:gd name="adj1" fmla="val -118000"/>
              <a:gd name="adj2" fmla="val 63839"/>
              <a:gd name="adj3" fmla="val 0"/>
            </a:avLst>
          </a:prstGeom>
          <a:solidFill>
            <a:srgbClr val="CFE2F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en" sz="1400" i="1" dirty="0" err="1">
                <a:latin typeface="Calibri" charset="0"/>
                <a:ea typeface="Calibri" charset="0"/>
                <a:cs typeface="Calibri" charset="0"/>
              </a:rPr>
              <a:t>uffering</a:t>
            </a:r>
            <a:endParaRPr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4" name="Google Shape;220;p19">
            <a:extLst>
              <a:ext uri="{FF2B5EF4-FFF2-40B4-BE49-F238E27FC236}">
                <a16:creationId xmlns:a16="http://schemas.microsoft.com/office/drawing/2014/main" id="{4DB2C8DB-2447-884C-A09F-5BC81AAAB64D}"/>
              </a:ext>
            </a:extLst>
          </p:cNvPr>
          <p:cNvSpPr/>
          <p:nvPr/>
        </p:nvSpPr>
        <p:spPr>
          <a:xfrm>
            <a:off x="6041450" y="3336370"/>
            <a:ext cx="1547925" cy="500141"/>
          </a:xfrm>
          <a:prstGeom prst="wedgeRoundRectCallout">
            <a:avLst>
              <a:gd name="adj1" fmla="val -118000"/>
              <a:gd name="adj2" fmla="val 63839"/>
              <a:gd name="adj3" fmla="val 0"/>
            </a:avLst>
          </a:prstGeom>
          <a:solidFill>
            <a:srgbClr val="CFE2F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i="1" dirty="0">
                <a:latin typeface="Calibri" charset="0"/>
                <a:ea typeface="Calibri" charset="0"/>
                <a:cs typeface="Calibri" charset="0"/>
              </a:rPr>
              <a:t>GTP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T</a:t>
            </a:r>
            <a:r>
              <a:rPr lang="en" sz="1400" i="1" dirty="0" err="1">
                <a:latin typeface="Calibri" charset="0"/>
                <a:ea typeface="Calibri" charset="0"/>
                <a:cs typeface="Calibri" charset="0"/>
              </a:rPr>
              <a:t>ermination</a:t>
            </a:r>
            <a:endParaRPr lang="en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" sz="1400" i="1" dirty="0" err="1">
                <a:latin typeface="Calibri" charset="0"/>
                <a:ea typeface="Calibri" charset="0"/>
                <a:cs typeface="Calibri" charset="0"/>
              </a:rPr>
              <a:t>HQoS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15" name="Picture 114" descr="A close up of a logo&#10;&#10;Description automatically generated">
            <a:extLst>
              <a:ext uri="{FF2B5EF4-FFF2-40B4-BE49-F238E27FC236}">
                <a16:creationId xmlns:a16="http://schemas.microsoft.com/office/drawing/2014/main" id="{1336EFF0-9FDD-6242-BB51-413BEF28AAB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631508" y="3151694"/>
            <a:ext cx="449171" cy="1331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6D21216-2C1F-2448-A466-88DC47F93037}"/>
              </a:ext>
            </a:extLst>
          </p:cNvPr>
          <p:cNvSpPr txBox="1"/>
          <p:nvPr/>
        </p:nvSpPr>
        <p:spPr>
          <a:xfrm>
            <a:off x="407092" y="4478778"/>
            <a:ext cx="8980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Unit</a:t>
            </a:r>
          </a:p>
        </p:txBody>
      </p:sp>
      <p:pic>
        <p:nvPicPr>
          <p:cNvPr id="117" name="Picture 116" descr="A close up of a logo&#10;&#10;Description automatically generated">
            <a:extLst>
              <a:ext uri="{FF2B5EF4-FFF2-40B4-BE49-F238E27FC236}">
                <a16:creationId xmlns:a16="http://schemas.microsoft.com/office/drawing/2014/main" id="{B4D9FF51-81C0-4242-98E6-5B828DC36B5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07" b="20342"/>
          <a:stretch/>
        </p:blipFill>
        <p:spPr>
          <a:xfrm>
            <a:off x="3480203" y="3626223"/>
            <a:ext cx="286995" cy="238203"/>
          </a:xfrm>
          <a:prstGeom prst="rect">
            <a:avLst/>
          </a:prstGeom>
          <a:effectLst/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D1C4A6F-6E0A-FE43-A1DA-D93E205FDA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07" b="20342"/>
          <a:stretch/>
        </p:blipFill>
        <p:spPr>
          <a:xfrm>
            <a:off x="4268669" y="2689879"/>
            <a:ext cx="162395" cy="134787"/>
          </a:xfrm>
          <a:prstGeom prst="rect">
            <a:avLst/>
          </a:prstGeom>
          <a:effectLst/>
        </p:spPr>
      </p:pic>
      <p:pic>
        <p:nvPicPr>
          <p:cNvPr id="119" name="Picture 118" descr="A close up of a logo&#10;&#10;Description automatically generated">
            <a:extLst>
              <a:ext uri="{FF2B5EF4-FFF2-40B4-BE49-F238E27FC236}">
                <a16:creationId xmlns:a16="http://schemas.microsoft.com/office/drawing/2014/main" id="{3A241B4A-9C92-3C47-804C-D044750BEB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07" b="20342"/>
          <a:stretch/>
        </p:blipFill>
        <p:spPr>
          <a:xfrm>
            <a:off x="2271657" y="2329087"/>
            <a:ext cx="162395" cy="134787"/>
          </a:xfrm>
          <a:prstGeom prst="rect">
            <a:avLst/>
          </a:prstGeom>
          <a:effectLst/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8F47889-649F-3647-B6F9-46BB4A9245A0}"/>
              </a:ext>
            </a:extLst>
          </p:cNvPr>
          <p:cNvGrpSpPr/>
          <p:nvPr/>
        </p:nvGrpSpPr>
        <p:grpSpPr>
          <a:xfrm>
            <a:off x="3842069" y="780826"/>
            <a:ext cx="1409232" cy="1425720"/>
            <a:chOff x="3842070" y="780826"/>
            <a:chExt cx="1409232" cy="1425720"/>
          </a:xfrm>
        </p:grpSpPr>
        <p:sp>
          <p:nvSpPr>
            <p:cNvPr id="121" name="Google Shape;147;p19">
              <a:extLst>
                <a:ext uri="{FF2B5EF4-FFF2-40B4-BE49-F238E27FC236}">
                  <a16:creationId xmlns:a16="http://schemas.microsoft.com/office/drawing/2014/main" id="{B2225412-13B9-8141-AA25-95876C5446DD}"/>
                </a:ext>
              </a:extLst>
            </p:cNvPr>
            <p:cNvSpPr/>
            <p:nvPr/>
          </p:nvSpPr>
          <p:spPr>
            <a:xfrm>
              <a:off x="4094595" y="1974979"/>
              <a:ext cx="904174" cy="231567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Ctrl Agent</a:t>
              </a:r>
              <a:endParaRPr sz="11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C5D5AE2-43B4-E747-8D4F-79B0DA401DA1}"/>
                </a:ext>
              </a:extLst>
            </p:cNvPr>
            <p:cNvSpPr txBox="1"/>
            <p:nvPr/>
          </p:nvSpPr>
          <p:spPr>
            <a:xfrm>
              <a:off x="3842070" y="780826"/>
              <a:ext cx="1409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mr-IN" sz="1400" dirty="0">
                  <a:latin typeface="Calibri" charset="0"/>
                  <a:ea typeface="Calibri" charset="0"/>
                  <a:cs typeface="Calibri" charset="0"/>
                </a:rPr>
                <a:t>…</a:t>
              </a:r>
              <a:r>
                <a:rPr lang="en-US" sz="1400" i="1" dirty="0">
                  <a:latin typeface="Calibri" charset="0"/>
                  <a:ea typeface="Calibri" charset="0"/>
                  <a:cs typeface="Calibri" charset="0"/>
                </a:rPr>
                <a:t>Control Plane</a:t>
              </a:r>
              <a:r>
                <a:rPr lang="mr-IN" sz="1400" dirty="0">
                  <a:latin typeface="Calibri" charset="0"/>
                  <a:ea typeface="Calibri" charset="0"/>
                  <a:cs typeface="Calibri" charset="0"/>
                </a:rPr>
                <a:t>…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A323F35-51B7-C646-BA97-BE9185A2CAEE}"/>
                </a:ext>
              </a:extLst>
            </p:cNvPr>
            <p:cNvCxnSpPr>
              <a:stCxn id="122" idx="2"/>
              <a:endCxn id="121" idx="0"/>
            </p:cNvCxnSpPr>
            <p:nvPr/>
          </p:nvCxnSpPr>
          <p:spPr>
            <a:xfrm flipH="1">
              <a:off x="4546682" y="1088603"/>
              <a:ext cx="4" cy="886376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093EE1-3046-D643-BD92-3FDDE5BF3FFD}"/>
              </a:ext>
            </a:extLst>
          </p:cNvPr>
          <p:cNvSpPr txBox="1"/>
          <p:nvPr/>
        </p:nvSpPr>
        <p:spPr>
          <a:xfrm>
            <a:off x="5690928" y="2811684"/>
            <a:ext cx="3305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(See Robert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MacDavid’s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paper at SOSR ‘21)</a:t>
            </a:r>
          </a:p>
        </p:txBody>
      </p:sp>
    </p:spTree>
    <p:extLst>
      <p:ext uri="{BB962C8B-B14F-4D97-AF65-F5344CB8AC3E}">
        <p14:creationId xmlns:p14="http://schemas.microsoft.com/office/powerpoint/2010/main" val="37117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36360"/>
            <a:ext cx="5517443" cy="2470783"/>
            <a:chOff x="1735504" y="852375"/>
            <a:chExt cx="5517443" cy="24707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36360"/>
            <a:ext cx="5517443" cy="2470783"/>
            <a:chOff x="1735504" y="852375"/>
            <a:chExt cx="551744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214618"/>
            <a:ext cx="5517443" cy="2722087"/>
            <a:chOff x="1735504" y="852375"/>
            <a:chExt cx="5517443" cy="27220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203262"/>
            <a:ext cx="5517443" cy="2736977"/>
            <a:chOff x="1735504" y="852375"/>
            <a:chExt cx="5517443" cy="2736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7741" y="1110359"/>
            <a:ext cx="6421703" cy="3072883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7" y="2081012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199002</TotalTime>
  <Words>1034</Words>
  <Application>Microsoft Macintosh PowerPoint</Application>
  <PresentationFormat>On-screen Show (16:9)</PresentationFormat>
  <Paragraphs>499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Calibri Light</vt:lpstr>
      <vt:lpstr>Helvetica Light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1773</cp:revision>
  <dcterms:created xsi:type="dcterms:W3CDTF">2013-11-05T15:47:42Z</dcterms:created>
  <dcterms:modified xsi:type="dcterms:W3CDTF">2022-02-23T22:05:08Z</dcterms:modified>
  <cp:category/>
</cp:coreProperties>
</file>