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tif" ContentType="image/tif"/>
  <Default Extension="tiff" ContentType="image/tif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2.xml" ContentType="application/vnd.openxmlformats-officedocument.theme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780" r:id="rId2"/>
    <p:sldMasterId id="2147483817" r:id="rId3"/>
  </p:sldMasterIdLst>
  <p:notesMasterIdLst>
    <p:notesMasterId r:id="rId29"/>
  </p:notesMasterIdLst>
  <p:handoutMasterIdLst>
    <p:handoutMasterId r:id="rId30"/>
  </p:handoutMasterIdLst>
  <p:sldIdLst>
    <p:sldId id="2134096165" r:id="rId4"/>
    <p:sldId id="2134096180" r:id="rId5"/>
    <p:sldId id="2134096181" r:id="rId6"/>
    <p:sldId id="2134096242" r:id="rId7"/>
    <p:sldId id="2134096243" r:id="rId8"/>
    <p:sldId id="2134096182" r:id="rId9"/>
    <p:sldId id="2134096183" r:id="rId10"/>
    <p:sldId id="2134096184" r:id="rId11"/>
    <p:sldId id="2134096185" r:id="rId12"/>
    <p:sldId id="2134096186" r:id="rId13"/>
    <p:sldId id="2134096187" r:id="rId14"/>
    <p:sldId id="1513" r:id="rId15"/>
    <p:sldId id="1514" r:id="rId16"/>
    <p:sldId id="1512" r:id="rId17"/>
    <p:sldId id="2134096171" r:id="rId18"/>
    <p:sldId id="2134096172" r:id="rId19"/>
    <p:sldId id="1500" r:id="rId20"/>
    <p:sldId id="2134096175" r:id="rId21"/>
    <p:sldId id="1480" r:id="rId22"/>
    <p:sldId id="1481" r:id="rId23"/>
    <p:sldId id="1491" r:id="rId24"/>
    <p:sldId id="1511" r:id="rId25"/>
    <p:sldId id="1521" r:id="rId26"/>
    <p:sldId id="2134096200" r:id="rId27"/>
    <p:sldId id="2134096244" r:id="rId2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3">
          <p15:clr>
            <a:srgbClr val="A4A3A4"/>
          </p15:clr>
        </p15:guide>
        <p15:guide id="2" orient="horz" pos="1856">
          <p15:clr>
            <a:srgbClr val="A4A3A4"/>
          </p15:clr>
        </p15:guide>
        <p15:guide id="3" pos="340">
          <p15:clr>
            <a:srgbClr val="A4A3A4"/>
          </p15:clr>
        </p15:guide>
        <p15:guide id="4" pos="4822">
          <p15:clr>
            <a:srgbClr val="A4A3A4"/>
          </p15:clr>
        </p15:guide>
        <p15:guide id="5" pos="53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ru Parulkar" initials="G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86AA"/>
    <a:srgbClr val="809D1F"/>
    <a:srgbClr val="6ABADD"/>
    <a:srgbClr val="186C3F"/>
    <a:srgbClr val="942093"/>
    <a:srgbClr val="BF8100"/>
    <a:srgbClr val="A4242D"/>
    <a:srgbClr val="A3242D"/>
    <a:srgbClr val="979797"/>
    <a:srgbClr val="73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5352" autoAdjust="0"/>
  </p:normalViewPr>
  <p:slideViewPr>
    <p:cSldViewPr snapToGrid="0" snapToObjects="1">
      <p:cViewPr>
        <p:scale>
          <a:sx n="131" d="100"/>
          <a:sy n="131" d="100"/>
        </p:scale>
        <p:origin x="544" y="496"/>
      </p:cViewPr>
      <p:guideLst>
        <p:guide orient="horz" pos="453"/>
        <p:guide orient="horz" pos="1856"/>
        <p:guide pos="340"/>
        <p:guide pos="4822"/>
        <p:guide pos="53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95" d="100"/>
        <a:sy n="95" d="100"/>
      </p:scale>
      <p:origin x="0" y="0"/>
    </p:cViewPr>
  </p:notesTextViewPr>
  <p:sorterViewPr>
    <p:cViewPr varScale="1">
      <p:scale>
        <a:sx n="61" d="100"/>
        <a:sy n="61" d="100"/>
      </p:scale>
      <p:origin x="0" y="20240"/>
    </p:cViewPr>
  </p:sorterViewPr>
  <p:notesViewPr>
    <p:cSldViewPr snapToGrid="0" snapToObjects="1">
      <p:cViewPr>
        <p:scale>
          <a:sx n="177" d="100"/>
          <a:sy n="177" d="100"/>
        </p:scale>
        <p:origin x="144" y="-23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A0AD5-5770-0047-B01C-0D44DA2D50F8}" type="datetimeFigureOut">
              <a:rPr lang="en-US" smtClean="0"/>
              <a:t>7/26/22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4FC40-8C88-4245-9DEA-E93D2125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522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90C62-4511-1647-9FD9-4790B2DD9EDB}" type="datetimeFigureOut">
              <a:rPr lang="en-US" smtClean="0"/>
              <a:t>7/26/22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50710-3577-E74A-9C2F-93CD90266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313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from 30,000 feet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Central Office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 Edge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Smart-phones  Cyber-physical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1458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𝑐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velocity of the signal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𝑣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velocity of the receiver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𝑓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frequency of the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carrier signal.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Inversely proportional to both v and f</a:t>
            </a:r>
            <a:r>
              <a:rPr lang="mr-I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Higher frequency =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narrower wave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shorter coherence time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Faster receiver moving = longer coherence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184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3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Scheduler is the Abstract Interface:</a:t>
            </a:r>
          </a:p>
          <a:p>
            <a:r>
              <a:rPr lang="en-US" baseline="0" dirty="0"/>
              <a:t>Two parameters: CQI, QCI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8282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232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1348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063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104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multiple “User Plane Tunnels” each with a different QCI and for a different application.</a:t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158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SCTP =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 Control Transport Protocol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 alternative to TCP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GTP =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(General Packet Radio Service) Tunneling Protocol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 alternative to GRE (Generic Routing Encapsulation)</a:t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348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811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535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MIMO </a:t>
            </a:r>
            <a:r>
              <a:rPr lang="mr-IN" dirty="0"/>
              <a:t>–</a:t>
            </a:r>
            <a:r>
              <a:rPr lang="en-US" dirty="0"/>
              <a:t> Multiple Input</a:t>
            </a:r>
            <a:r>
              <a:rPr lang="en-US" baseline="0" dirty="0"/>
              <a:t> / Multiple Output</a:t>
            </a:r>
          </a:p>
          <a:p>
            <a:r>
              <a:rPr lang="en-US" baseline="0" dirty="0"/>
              <a:t>Wireline comparison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921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45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</p:spTree>
    <p:extLst>
      <p:ext uri="{BB962C8B-B14F-4D97-AF65-F5344CB8AC3E}">
        <p14:creationId xmlns:p14="http://schemas.microsoft.com/office/powerpoint/2010/main" val="326845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816054877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29037090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5283563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39846378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solidFill>
                <a:srgbClr val="FFFFFF"/>
              </a:solidFill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28975432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3373512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419" y="1125460"/>
            <a:ext cx="8031162" cy="3435371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  <a:lvl2pPr>
              <a:defRPr>
                <a:latin typeface="Lato Light" panose="020F0302020204030203" pitchFamily="34" charset="0"/>
              </a:defRPr>
            </a:lvl2pPr>
            <a:lvl3pPr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7396012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3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623609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639205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6654800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0801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624138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64026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656387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5575788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29025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597249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5532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37560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1980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2027294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1" y="3475873"/>
            <a:ext cx="8031162" cy="911252"/>
          </a:xfrm>
        </p:spPr>
        <p:txBody>
          <a:bodyPr/>
          <a:lstStyle>
            <a:lvl1pPr marL="0" indent="0">
              <a:buNone/>
              <a:defRPr>
                <a:latin typeface="Lato Light" panose="020F0302020204030203" pitchFamily="34" charset="0"/>
              </a:defRPr>
            </a:lvl1pPr>
            <a:lvl2pPr marL="173038" indent="-173038">
              <a:buFont typeface="Arial"/>
              <a:buChar char="•"/>
              <a:defRPr>
                <a:latin typeface="Lato Light" panose="020F0302020204030203" pitchFamily="34" charset="0"/>
              </a:defRPr>
            </a:lvl2pPr>
            <a:lvl3pPr marL="347663" indent="-174625"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4"/>
          </p:nvPr>
        </p:nvSpPr>
        <p:spPr>
          <a:xfrm>
            <a:off x="552450" y="1269248"/>
            <a:ext cx="8031163" cy="2206625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20908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26229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5" y="1202750"/>
            <a:ext cx="3505200" cy="1997303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79057726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625" y="1125460"/>
            <a:ext cx="3836987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4520595" cy="2575887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24098919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0"/>
            <a:ext cx="3406459" cy="5166360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76953" y="38485"/>
            <a:ext cx="4906660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78188" y="734898"/>
            <a:ext cx="4908600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5"/>
          </p:nvPr>
        </p:nvSpPr>
        <p:spPr>
          <a:xfrm>
            <a:off x="-12700" y="3705048"/>
            <a:ext cx="2909888" cy="682802"/>
          </a:xfrm>
          <a:solidFill>
            <a:schemeClr val="accent1">
              <a:alpha val="6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lIns="274320" tIns="91440" rIns="91440" bIns="91440" anchor="b" anchorCtr="0">
            <a:spAutoFit/>
          </a:bodyPr>
          <a:lstStyle>
            <a:lvl1pPr marL="0" indent="0" algn="r">
              <a:spcBef>
                <a:spcPts val="400"/>
              </a:spcBef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173037" indent="0" algn="r">
              <a:buNone/>
              <a:defRPr>
                <a:solidFill>
                  <a:srgbClr val="FFFFFF"/>
                </a:solidFill>
              </a:defRPr>
            </a:lvl2pPr>
            <a:lvl3pPr marL="346075" indent="0" algn="r">
              <a:buNone/>
              <a:defRPr>
                <a:solidFill>
                  <a:srgbClr val="FFFFFF"/>
                </a:solidFill>
              </a:defRPr>
            </a:lvl3pPr>
            <a:lvl4pPr marL="517525" indent="0" algn="r">
              <a:buNone/>
              <a:defRPr>
                <a:solidFill>
                  <a:srgbClr val="FFFFFF"/>
                </a:solidFill>
              </a:defRPr>
            </a:lvl4pPr>
            <a:lvl5pPr marL="690562" indent="0" algn="r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09291B-4395-DA4E-AF45-4FED56D0DE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208410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0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66" y="2276322"/>
            <a:ext cx="8037576" cy="450123"/>
          </a:xfrm>
        </p:spPr>
        <p:txBody>
          <a:bodyPr>
            <a:spAutoFit/>
          </a:bodyPr>
          <a:lstStyle>
            <a:lvl1pPr algn="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22666" y="2638555"/>
            <a:ext cx="8037576" cy="420976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0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1826514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5"/>
          <p:cNvSpPr>
            <a:spLocks noGrp="1" noChangeAspect="1"/>
          </p:cNvSpPr>
          <p:nvPr>
            <p:ph type="pic" sz="quarter" idx="17"/>
          </p:nvPr>
        </p:nvSpPr>
        <p:spPr>
          <a:xfrm>
            <a:off x="1828801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 noChangeAspect="1"/>
          </p:cNvSpPr>
          <p:nvPr>
            <p:ph type="pic" sz="quarter" idx="18"/>
          </p:nvPr>
        </p:nvSpPr>
        <p:spPr>
          <a:xfrm>
            <a:off x="3653028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 noChangeAspect="1"/>
          </p:cNvSpPr>
          <p:nvPr>
            <p:ph type="pic" sz="quarter" idx="19"/>
          </p:nvPr>
        </p:nvSpPr>
        <p:spPr>
          <a:xfrm>
            <a:off x="36576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 noChangeAspect="1"/>
          </p:cNvSpPr>
          <p:nvPr>
            <p:ph type="pic" sz="quarter" idx="20"/>
          </p:nvPr>
        </p:nvSpPr>
        <p:spPr>
          <a:xfrm>
            <a:off x="5479542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 noChangeAspect="1"/>
          </p:cNvSpPr>
          <p:nvPr>
            <p:ph type="pic" sz="quarter" idx="21"/>
          </p:nvPr>
        </p:nvSpPr>
        <p:spPr>
          <a:xfrm>
            <a:off x="5486403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5"/>
          <p:cNvSpPr>
            <a:spLocks noGrp="1" noChangeAspect="1"/>
          </p:cNvSpPr>
          <p:nvPr>
            <p:ph type="pic" sz="quarter" idx="22"/>
          </p:nvPr>
        </p:nvSpPr>
        <p:spPr>
          <a:xfrm>
            <a:off x="7306056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5"/>
          <p:cNvSpPr>
            <a:spLocks noGrp="1" noChangeAspect="1"/>
          </p:cNvSpPr>
          <p:nvPr>
            <p:ph type="pic" sz="quarter" idx="23"/>
          </p:nvPr>
        </p:nvSpPr>
        <p:spPr>
          <a:xfrm>
            <a:off x="73152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424214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181" y="1125460"/>
            <a:ext cx="5108431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3188371" cy="1510431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533400" y="3001818"/>
            <a:ext cx="2642875" cy="155901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153525015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576430211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75920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23975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6576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29216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96961565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07360"/>
            <a:ext cx="9144000" cy="1123835"/>
          </a:xfrm>
          <a:solidFill>
            <a:schemeClr val="bg1">
              <a:alpha val="35000"/>
            </a:schemeClr>
          </a:solidFill>
        </p:spPr>
        <p:txBody>
          <a:bodyPr lIns="548640" tIns="137160" rIns="548640" bIns="502920" anchor="t" anchorCtr="0"/>
          <a:lstStyle>
            <a:lvl1pPr algn="l"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2771" y="3498939"/>
            <a:ext cx="8034337" cy="241861"/>
          </a:xfrm>
        </p:spPr>
        <p:txBody>
          <a:bodyPr>
            <a:sp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3FDF77-1F39-A240-9120-1832B60EC5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287194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 algn="ct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3562" y="3684809"/>
            <a:ext cx="8016876" cy="172355"/>
          </a:xfrm>
        </p:spPr>
        <p:txBody>
          <a:bodyPr wrap="square" tIns="0">
            <a:spAutoFit/>
          </a:bodyPr>
          <a:lstStyle>
            <a:lvl1pPr marL="0" indent="0" algn="ctr">
              <a:lnSpc>
                <a:spcPct val="92000"/>
              </a:lnSpc>
              <a:buNone/>
              <a:defRPr sz="1200">
                <a:latin typeface="Lato Light" panose="020F0302020204030203" pitchFamily="34" charset="0"/>
              </a:defRPr>
            </a:lvl1pPr>
            <a:lvl2pPr marL="173037" indent="0">
              <a:buNone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9144000" cy="242824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504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998594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62" y="1151335"/>
            <a:ext cx="3830679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562" y="1631156"/>
            <a:ext cx="3830679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93858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3938587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102536118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254684753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-3175" y="-20785"/>
            <a:ext cx="9147175" cy="4879975"/>
            <a:chOff x="-3175" y="0"/>
            <a:chExt cx="9147175" cy="4956175"/>
          </a:xfrm>
          <a:solidFill>
            <a:srgbClr val="000000">
              <a:alpha val="14902"/>
            </a:srgbClr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61548944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74632231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1F668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1F6685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1F668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82154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Fallback>
  </mc:AlternateConten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351780779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-52647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90399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Fallback>
  </mc:AlternateConten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1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3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4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5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237645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62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Fallback>
  </mc:AlternateConten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79222" y="1211264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118611" y="1211264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50064" y="1211264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379222" y="2815908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4118611" y="2815908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rgbClr val="388F5D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291840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3291840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6850064" y="2815908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023293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023293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887851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74639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2039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97701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305811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133363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69024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062039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6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1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097701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2588113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2588113" y="4032756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133363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5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4623775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4623775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7" name="Picture Placeholder 8"/>
          <p:cNvSpPr>
            <a:spLocks noGrp="1"/>
          </p:cNvSpPr>
          <p:nvPr>
            <p:ph type="pic" sz="quarter" idx="35"/>
          </p:nvPr>
        </p:nvSpPr>
        <p:spPr>
          <a:xfrm>
            <a:off x="7169024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2">
                <a:lumMod val="75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6659436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659436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484730126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52451" y="1465254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402081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402081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276156" y="1465254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25786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25786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999861" y="1465254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849492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849492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552451" y="2815908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402081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1402081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276156" y="2815908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rgbClr val="388F5D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4125786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4125786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999861" y="2815908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849492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849492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597068214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8183040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martArt Placeholder 2"/>
          <p:cNvSpPr>
            <a:spLocks noGrp="1"/>
          </p:cNvSpPr>
          <p:nvPr>
            <p:ph type="dgm" sz="quarter" idx="12"/>
          </p:nvPr>
        </p:nvSpPr>
        <p:spPr>
          <a:xfrm>
            <a:off x="464820" y="361950"/>
            <a:ext cx="4290060" cy="4114800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127625" y="361950"/>
            <a:ext cx="3711575" cy="4114800"/>
          </a:xfrm>
        </p:spPr>
        <p:txBody>
          <a:bodyPr anchor="ctr" anchorCtr="0"/>
          <a:lstStyle>
            <a:lvl1pPr marL="0" indent="0">
              <a:buFontTx/>
              <a:buNone/>
              <a:defRPr sz="3200" cap="all" spc="-80" baseline="0">
                <a:solidFill>
                  <a:schemeClr val="accent1"/>
                </a:solidFill>
                <a:latin typeface="Lato Bold" panose="020F0802020204030203" pitchFamily="34" charset="0"/>
              </a:defRPr>
            </a:lvl1pPr>
            <a:lvl2pPr marL="0" indent="0">
              <a:buFontTx/>
              <a:buNone/>
              <a:defRPr baseline="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Heading Text Like This</a:t>
            </a:r>
          </a:p>
          <a:p>
            <a:pPr lvl="1"/>
            <a:r>
              <a:rPr lang="en-US" dirty="0"/>
              <a:t>Body Text like this</a:t>
            </a:r>
          </a:p>
        </p:txBody>
      </p:sp>
    </p:spTree>
    <p:extLst>
      <p:ext uri="{BB962C8B-B14F-4D97-AF65-F5344CB8AC3E}">
        <p14:creationId xmlns:p14="http://schemas.microsoft.com/office/powerpoint/2010/main" val="2312717153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5951643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5216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13498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20717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794398"/>
            <a:ext cx="8020050" cy="1021556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2800" b="0" cap="none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1669257"/>
            <a:ext cx="8020050" cy="112514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6696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870598"/>
            <a:ext cx="8020050" cy="1021556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none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864611"/>
            <a:ext cx="8020050" cy="237886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8993098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9194249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50820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83176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563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563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260145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0772832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5809213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3465876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9599502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28024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3" y="1126331"/>
            <a:ext cx="1879600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623609" y="1126331"/>
            <a:ext cx="1879600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639205" y="1126331"/>
            <a:ext cx="1879600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6654800" y="1126331"/>
            <a:ext cx="1879600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08013" y="2957513"/>
            <a:ext cx="1878014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624138" y="2957513"/>
            <a:ext cx="1878014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640263" y="2957513"/>
            <a:ext cx="1878014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656387" y="2957513"/>
            <a:ext cx="1878014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E75E1E9-CB69-D04C-98F3-86F236581B9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7574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2" y="1126331"/>
            <a:ext cx="2561908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290252" y="1126331"/>
            <a:ext cx="2561908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5972492" y="1126331"/>
            <a:ext cx="2561908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55321" y="2957513"/>
            <a:ext cx="2467292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37560" y="2957513"/>
            <a:ext cx="2467292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19801" y="2957513"/>
            <a:ext cx="2467292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825000-6CE9-7247-A404-92CE09488C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795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1" y="3475873"/>
            <a:ext cx="8031162" cy="9112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Lato Light" panose="020F0302020204030203" pitchFamily="34" charset="0"/>
              </a:defRPr>
            </a:lvl1pPr>
            <a:lvl2pPr marL="173038" indent="-173038">
              <a:buFont typeface="Arial"/>
              <a:buChar char="•"/>
              <a:defRPr>
                <a:latin typeface="Lato Light" panose="020F0302020204030203" pitchFamily="34" charset="0"/>
              </a:defRPr>
            </a:lvl2pPr>
            <a:lvl3pPr marL="347663" indent="-174625"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4"/>
          </p:nvPr>
        </p:nvSpPr>
        <p:spPr>
          <a:xfrm>
            <a:off x="552450" y="1269248"/>
            <a:ext cx="8031163" cy="220662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3F05AE-2EA4-AA49-8394-466C3300E6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3551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5" y="1202750"/>
            <a:ext cx="3505200" cy="199730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C1A369-9A24-C84E-AFFF-4A2A10E3C1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4276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625" y="1125460"/>
            <a:ext cx="3836987" cy="34353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4520595" cy="25758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6F392D-13E4-7A48-95D8-E58FBB0B1C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3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Light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898697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0"/>
            <a:ext cx="3406459" cy="5166360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76953" y="38485"/>
            <a:ext cx="4906660" cy="726578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78188" y="734898"/>
            <a:ext cx="4908600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5"/>
          </p:nvPr>
        </p:nvSpPr>
        <p:spPr>
          <a:xfrm>
            <a:off x="-12700" y="3705048"/>
            <a:ext cx="2909888" cy="682802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solidFill>
              <a:srgbClr val="2E99C8"/>
            </a:solidFill>
          </a:ln>
        </p:spPr>
        <p:txBody>
          <a:bodyPr lIns="274320" tIns="91440" rIns="91440" bIns="91440" anchor="b" anchorCtr="0">
            <a:spAutoFit/>
          </a:bodyPr>
          <a:lstStyle>
            <a:lvl1pPr marL="0" indent="0" algn="r">
              <a:spcBef>
                <a:spcPts val="400"/>
              </a:spcBef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173037" indent="0" algn="r">
              <a:buNone/>
              <a:defRPr>
                <a:solidFill>
                  <a:srgbClr val="FFFFFF"/>
                </a:solidFill>
              </a:defRPr>
            </a:lvl2pPr>
            <a:lvl3pPr marL="346075" indent="0" algn="r">
              <a:buNone/>
              <a:defRPr>
                <a:solidFill>
                  <a:srgbClr val="FFFFFF"/>
                </a:solidFill>
              </a:defRPr>
            </a:lvl3pPr>
            <a:lvl4pPr marL="517525" indent="0" algn="r">
              <a:buNone/>
              <a:defRPr>
                <a:solidFill>
                  <a:srgbClr val="FFFFFF"/>
                </a:solidFill>
              </a:defRPr>
            </a:lvl4pPr>
            <a:lvl5pPr marL="690562" indent="0" algn="r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DCF6BE-9A73-BA42-A32A-4076AF0550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7625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0" y="-1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66" y="2276322"/>
            <a:ext cx="8037576" cy="450123"/>
          </a:xfrm>
          <a:prstGeom prst="rect">
            <a:avLst/>
          </a:prstGeom>
        </p:spPr>
        <p:txBody>
          <a:bodyPr>
            <a:spAutoFit/>
          </a:bodyPr>
          <a:lstStyle>
            <a:lvl1pPr algn="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22666" y="2638555"/>
            <a:ext cx="8037576" cy="4209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0" y="3007583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1826514" y="-1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5"/>
          <p:cNvSpPr>
            <a:spLocks noGrp="1" noChangeAspect="1"/>
          </p:cNvSpPr>
          <p:nvPr>
            <p:ph type="pic" sz="quarter" idx="17"/>
          </p:nvPr>
        </p:nvSpPr>
        <p:spPr>
          <a:xfrm>
            <a:off x="1828801" y="3007583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 noChangeAspect="1"/>
          </p:cNvSpPr>
          <p:nvPr>
            <p:ph type="pic" sz="quarter" idx="18"/>
          </p:nvPr>
        </p:nvSpPr>
        <p:spPr>
          <a:xfrm>
            <a:off x="3653028" y="-1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 noChangeAspect="1"/>
          </p:cNvSpPr>
          <p:nvPr>
            <p:ph type="pic" sz="quarter" idx="19"/>
          </p:nvPr>
        </p:nvSpPr>
        <p:spPr>
          <a:xfrm>
            <a:off x="3657602" y="3007583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 noChangeAspect="1"/>
          </p:cNvSpPr>
          <p:nvPr>
            <p:ph type="pic" sz="quarter" idx="20"/>
          </p:nvPr>
        </p:nvSpPr>
        <p:spPr>
          <a:xfrm>
            <a:off x="5479542" y="-1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 noChangeAspect="1"/>
          </p:cNvSpPr>
          <p:nvPr>
            <p:ph type="pic" sz="quarter" idx="21"/>
          </p:nvPr>
        </p:nvSpPr>
        <p:spPr>
          <a:xfrm>
            <a:off x="5486403" y="3007583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5"/>
          <p:cNvSpPr>
            <a:spLocks noGrp="1" noChangeAspect="1"/>
          </p:cNvSpPr>
          <p:nvPr>
            <p:ph type="pic" sz="quarter" idx="22"/>
          </p:nvPr>
        </p:nvSpPr>
        <p:spPr>
          <a:xfrm>
            <a:off x="7306056" y="-1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5"/>
          <p:cNvSpPr>
            <a:spLocks noGrp="1" noChangeAspect="1"/>
          </p:cNvSpPr>
          <p:nvPr>
            <p:ph type="pic" sz="quarter" idx="23"/>
          </p:nvPr>
        </p:nvSpPr>
        <p:spPr>
          <a:xfrm>
            <a:off x="7315202" y="3007583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4961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181" y="1125460"/>
            <a:ext cx="5108431" cy="34353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3188371" cy="15104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533400" y="3001818"/>
            <a:ext cx="2642875" cy="1559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0B4F04-BF98-F04A-8AA2-65429A01CB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8250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3860619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127581"/>
            <a:ext cx="3860619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9B970A-1C4D-844F-B6D7-8B4A8A9528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030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2954397" cy="31389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759200" y="1178560"/>
            <a:ext cx="5384800" cy="306832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7CD406-A709-1849-9AD8-53603FABD4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55951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6576"/>
            <a:ext cx="8031162" cy="726578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29216" y="1127581"/>
            <a:ext cx="2954397" cy="31389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5384800" cy="306832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A3FD9B-9C12-E04C-9EF3-5ECFF5171B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9346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07360"/>
            <a:ext cx="9144000" cy="1123835"/>
          </a:xfrm>
          <a:prstGeom prst="rect">
            <a:avLst/>
          </a:prstGeom>
          <a:solidFill>
            <a:schemeClr val="bg1">
              <a:alpha val="35000"/>
            </a:schemeClr>
          </a:solidFill>
        </p:spPr>
        <p:txBody>
          <a:bodyPr lIns="548640" tIns="137160" rIns="548640" bIns="502920" anchor="t" anchorCtr="0"/>
          <a:lstStyle>
            <a:lvl1pPr algn="l"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2771" y="3498939"/>
            <a:ext cx="8034337" cy="24186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5529587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3562" y="3684809"/>
            <a:ext cx="8016876" cy="172355"/>
          </a:xfrm>
          <a:prstGeom prst="rect">
            <a:avLst/>
          </a:prstGeom>
        </p:spPr>
        <p:txBody>
          <a:bodyPr wrap="square" tIns="0">
            <a:spAutoFit/>
          </a:bodyPr>
          <a:lstStyle>
            <a:lvl1pPr marL="0" indent="0" algn="ctr">
              <a:lnSpc>
                <a:spcPct val="92000"/>
              </a:lnSpc>
              <a:buNone/>
              <a:defRPr sz="1200">
                <a:latin typeface="Lato Light" panose="020F0302020204030203" pitchFamily="34" charset="0"/>
              </a:defRPr>
            </a:lvl1pPr>
            <a:lvl2pPr marL="173037" indent="0">
              <a:buNone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9144000" cy="242824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EB9F48-7A1C-C348-824E-7CC933CE4E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2887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62" y="1151335"/>
            <a:ext cx="3830679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562" y="1631156"/>
            <a:ext cx="3830679" cy="296346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938587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3938587" cy="296346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26E128-41CD-8F4B-AD6D-4AF7BDBB4C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84505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70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Light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5959580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-3175" y="-20785"/>
            <a:ext cx="9147175" cy="4879975"/>
            <a:chOff x="-3175" y="0"/>
            <a:chExt cx="9147175" cy="4956175"/>
          </a:xfrm>
          <a:solidFill>
            <a:schemeClr val="bg2"/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76727391-C727-CE4A-AD91-DD738CE64F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6320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0B2882B-F856-C045-9BC1-CB7E1FA815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8412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CF740E0-FF25-1E4F-9301-921B26DB4B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92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65562BB-E200-7D49-A1F0-E9EA9D9195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8708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-52647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3EA25C2-E59E-AF47-912D-476E47A3D3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8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5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E90447F-00FD-8247-98B3-082E5F3B52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05819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D83C8AD-FEB0-1E43-B2D7-61F175A836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53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79222" y="1211264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39414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46451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118611" y="1211264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139414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346451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50064" y="1211264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139414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346451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379222" y="2815908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744058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3951095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4118611" y="2815908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5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291840" y="3744058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3291840" y="3951095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6850064" y="2815908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6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023293" y="3744058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023293" y="3951095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AFD1D11-9E44-0B4A-8BB6-30CC013423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56981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2039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08935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05811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97701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108935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305811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133363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108935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305811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69024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108935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305811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062039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5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835880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4032756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1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097701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2588113" y="3835880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2588113" y="4032756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133363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4623775" y="3835880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4623775" y="4032756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7" name="Picture Placeholder 8"/>
          <p:cNvSpPr>
            <a:spLocks noGrp="1"/>
          </p:cNvSpPr>
          <p:nvPr>
            <p:ph type="pic" sz="quarter" idx="35"/>
          </p:nvPr>
        </p:nvSpPr>
        <p:spPr>
          <a:xfrm>
            <a:off x="7169024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6659436" y="3835880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659436" y="4032756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B811659-14BC-2347-853E-8946DE183C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74077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52451" y="1465254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402081" y="1465254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402081" y="1696617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276156" y="1465254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25786" y="1465254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25786" y="1696617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999861" y="1465254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849492" y="1465254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849492" y="1696617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552451" y="2815908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402081" y="2815908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1402081" y="3047271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276156" y="2815908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5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4125786" y="2815908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4125786" y="3047271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999861" y="2815908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849492" y="2815908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849492" y="3047271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F4ED552-94DC-4D44-915D-770F818422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81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Light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30508510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675FB99-DCAB-D049-A8D7-70CD4C9228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06368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3921760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83176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563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563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4821308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peci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927409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5305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86582" y="2305406"/>
            <a:ext cx="797083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 userDrawn="1"/>
        </p:nvGrpSpPr>
        <p:grpSpPr>
          <a:xfrm>
            <a:off x="4396581" y="2135121"/>
            <a:ext cx="350838" cy="350838"/>
            <a:chOff x="4413750" y="2433065"/>
            <a:chExt cx="547410" cy="547410"/>
          </a:xfrm>
        </p:grpSpPr>
        <p:sp>
          <p:nvSpPr>
            <p:cNvPr id="14" name="Oval 13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chemeClr val="tx2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solidFill>
              <a:schemeClr val="tx2"/>
            </a:solidFill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Arc 15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Arc 16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520525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2"/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</p:spTree>
    <p:extLst>
      <p:ext uri="{BB962C8B-B14F-4D97-AF65-F5344CB8AC3E}">
        <p14:creationId xmlns:p14="http://schemas.microsoft.com/office/powerpoint/2010/main" val="35410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794398"/>
            <a:ext cx="8020050" cy="1021556"/>
          </a:xfrm>
        </p:spPr>
        <p:txBody>
          <a:bodyPr anchor="t">
            <a:normAutofit/>
          </a:bodyPr>
          <a:lstStyle>
            <a:lvl1pPr algn="ctr">
              <a:defRPr sz="2800" b="0" cap="none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1669257"/>
            <a:ext cx="8020050" cy="1125140"/>
          </a:xfrm>
        </p:spPr>
        <p:txBody>
          <a:bodyPr anchor="b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865708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163269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419" y="1125460"/>
            <a:ext cx="8031162" cy="3435371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  <a:lvl2pPr>
              <a:defRPr>
                <a:latin typeface="Lato Light" panose="020F0302020204030203" pitchFamily="34" charset="0"/>
              </a:defRPr>
            </a:lvl2pPr>
            <a:lvl3pPr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02220239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3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623609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639205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6654800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0801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624138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64026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656387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8966980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29025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597249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5532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37560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1980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9003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Light Titl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4142531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1" y="3475873"/>
            <a:ext cx="8031162" cy="911252"/>
          </a:xfrm>
        </p:spPr>
        <p:txBody>
          <a:bodyPr/>
          <a:lstStyle>
            <a:lvl1pPr marL="0" indent="0">
              <a:buNone/>
              <a:defRPr>
                <a:latin typeface="Lato Light" panose="020F0302020204030203" pitchFamily="34" charset="0"/>
              </a:defRPr>
            </a:lvl1pPr>
            <a:lvl2pPr marL="173038" indent="-173038">
              <a:buFont typeface="Arial"/>
              <a:buChar char="•"/>
              <a:defRPr>
                <a:latin typeface="Lato Light" panose="020F0302020204030203" pitchFamily="34" charset="0"/>
              </a:defRPr>
            </a:lvl2pPr>
            <a:lvl3pPr marL="347663" indent="-174625"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4"/>
          </p:nvPr>
        </p:nvSpPr>
        <p:spPr>
          <a:xfrm>
            <a:off x="552450" y="1269248"/>
            <a:ext cx="8031163" cy="2206625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82515933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5" y="1202750"/>
            <a:ext cx="3505200" cy="1997303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84071289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625" y="1125460"/>
            <a:ext cx="3836987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4520595" cy="2575887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8634411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0"/>
            <a:ext cx="3406459" cy="5166360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76953" y="38485"/>
            <a:ext cx="4906660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78188" y="734898"/>
            <a:ext cx="4908600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5"/>
          </p:nvPr>
        </p:nvSpPr>
        <p:spPr>
          <a:xfrm>
            <a:off x="-12700" y="3705048"/>
            <a:ext cx="2909888" cy="682802"/>
          </a:xfrm>
          <a:solidFill>
            <a:schemeClr val="accent1">
              <a:alpha val="65000"/>
            </a:schemeClr>
          </a:solidFill>
          <a:ln>
            <a:solidFill>
              <a:schemeClr val="accent2"/>
            </a:solidFill>
          </a:ln>
        </p:spPr>
        <p:txBody>
          <a:bodyPr lIns="274320" tIns="91440" rIns="91440" bIns="91440" anchor="b" anchorCtr="0">
            <a:spAutoFit/>
          </a:bodyPr>
          <a:lstStyle>
            <a:lvl1pPr marL="0" indent="0" algn="r">
              <a:spcBef>
                <a:spcPts val="400"/>
              </a:spcBef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173037" indent="0" algn="r">
              <a:buNone/>
              <a:defRPr>
                <a:solidFill>
                  <a:srgbClr val="FFFFFF"/>
                </a:solidFill>
              </a:defRPr>
            </a:lvl2pPr>
            <a:lvl3pPr marL="346075" indent="0" algn="r">
              <a:buNone/>
              <a:defRPr>
                <a:solidFill>
                  <a:srgbClr val="FFFFFF"/>
                </a:solidFill>
              </a:defRPr>
            </a:lvl3pPr>
            <a:lvl4pPr marL="517525" indent="0" algn="r">
              <a:buNone/>
              <a:defRPr>
                <a:solidFill>
                  <a:srgbClr val="FFFFFF"/>
                </a:solidFill>
              </a:defRPr>
            </a:lvl4pPr>
            <a:lvl5pPr marL="690562" indent="0" algn="r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93481" y="4897913"/>
            <a:ext cx="1073865" cy="18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90923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0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66" y="2276322"/>
            <a:ext cx="8037576" cy="450123"/>
          </a:xfrm>
        </p:spPr>
        <p:txBody>
          <a:bodyPr>
            <a:spAutoFit/>
          </a:bodyPr>
          <a:lstStyle>
            <a:lvl1pPr algn="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22666" y="2638555"/>
            <a:ext cx="8037576" cy="420976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0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1826514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5"/>
          <p:cNvSpPr>
            <a:spLocks noGrp="1" noChangeAspect="1"/>
          </p:cNvSpPr>
          <p:nvPr>
            <p:ph type="pic" sz="quarter" idx="17"/>
          </p:nvPr>
        </p:nvSpPr>
        <p:spPr>
          <a:xfrm>
            <a:off x="1828801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 noChangeAspect="1"/>
          </p:cNvSpPr>
          <p:nvPr>
            <p:ph type="pic" sz="quarter" idx="18"/>
          </p:nvPr>
        </p:nvSpPr>
        <p:spPr>
          <a:xfrm>
            <a:off x="3653028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 noChangeAspect="1"/>
          </p:cNvSpPr>
          <p:nvPr>
            <p:ph type="pic" sz="quarter" idx="19"/>
          </p:nvPr>
        </p:nvSpPr>
        <p:spPr>
          <a:xfrm>
            <a:off x="36576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 noChangeAspect="1"/>
          </p:cNvSpPr>
          <p:nvPr>
            <p:ph type="pic" sz="quarter" idx="20"/>
          </p:nvPr>
        </p:nvSpPr>
        <p:spPr>
          <a:xfrm>
            <a:off x="5479542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 noChangeAspect="1"/>
          </p:cNvSpPr>
          <p:nvPr>
            <p:ph type="pic" sz="quarter" idx="21"/>
          </p:nvPr>
        </p:nvSpPr>
        <p:spPr>
          <a:xfrm>
            <a:off x="5486403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5"/>
          <p:cNvSpPr>
            <a:spLocks noGrp="1" noChangeAspect="1"/>
          </p:cNvSpPr>
          <p:nvPr>
            <p:ph type="pic" sz="quarter" idx="22"/>
          </p:nvPr>
        </p:nvSpPr>
        <p:spPr>
          <a:xfrm>
            <a:off x="7306056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5"/>
          <p:cNvSpPr>
            <a:spLocks noGrp="1" noChangeAspect="1"/>
          </p:cNvSpPr>
          <p:nvPr>
            <p:ph type="pic" sz="quarter" idx="23"/>
          </p:nvPr>
        </p:nvSpPr>
        <p:spPr>
          <a:xfrm>
            <a:off x="73152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64875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181" y="1125460"/>
            <a:ext cx="5108431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3188371" cy="1510431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533400" y="3001818"/>
            <a:ext cx="2642875" cy="155901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1720574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2814850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75920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62970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6576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29216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68455907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07360"/>
            <a:ext cx="9144000" cy="1123835"/>
          </a:xfrm>
          <a:solidFill>
            <a:schemeClr val="bg1">
              <a:alpha val="35000"/>
            </a:schemeClr>
          </a:solidFill>
        </p:spPr>
        <p:txBody>
          <a:bodyPr lIns="548640" tIns="137160" rIns="548640" bIns="502920" anchor="t" anchorCtr="0"/>
          <a:lstStyle>
            <a:lvl1pPr algn="l"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2771" y="3498939"/>
            <a:ext cx="8034337" cy="241861"/>
          </a:xfrm>
        </p:spPr>
        <p:txBody>
          <a:bodyPr>
            <a:sp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335D1F-E67A-FB48-BD9C-3B6458BD59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963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Light Tit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50378677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 algn="ct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3562" y="3684809"/>
            <a:ext cx="8016876" cy="172355"/>
          </a:xfrm>
        </p:spPr>
        <p:txBody>
          <a:bodyPr wrap="square" tIns="0">
            <a:spAutoFit/>
          </a:bodyPr>
          <a:lstStyle>
            <a:lvl1pPr marL="0" indent="0" algn="ctr">
              <a:lnSpc>
                <a:spcPct val="92000"/>
              </a:lnSpc>
              <a:buNone/>
              <a:defRPr sz="1200">
                <a:latin typeface="Lato Light" panose="020F0302020204030203" pitchFamily="34" charset="0"/>
              </a:defRPr>
            </a:lvl1pPr>
            <a:lvl2pPr marL="173037" indent="0">
              <a:buNone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9144000" cy="242824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18863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62" y="1151335"/>
            <a:ext cx="3830679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562" y="1631156"/>
            <a:ext cx="3830679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93858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3938587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60456520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5058091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-3175" y="-53153"/>
            <a:ext cx="9147175" cy="4879975"/>
            <a:chOff x="-3175" y="0"/>
            <a:chExt cx="9147175" cy="4956175"/>
          </a:xfrm>
          <a:solidFill>
            <a:srgbClr val="000000">
              <a:alpha val="14902"/>
            </a:srgbClr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9455665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57214583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22993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94503628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-52647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9398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4025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54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Light Tit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82679177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79222" y="1211264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118611" y="1211264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50064" y="1211264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379222" y="2815908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4118611" y="2815908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291840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3291840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6850064" y="2815908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023293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023293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56323539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2039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97701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305811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133363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69024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062039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1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097701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2588113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2588113" y="4032756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133363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4623775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4623775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7" name="Picture Placeholder 8"/>
          <p:cNvSpPr>
            <a:spLocks noGrp="1"/>
          </p:cNvSpPr>
          <p:nvPr>
            <p:ph type="pic" sz="quarter" idx="35"/>
          </p:nvPr>
        </p:nvSpPr>
        <p:spPr>
          <a:xfrm>
            <a:off x="7169024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6659436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659436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173508612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52451" y="1465254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402081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402081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276156" y="1465254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25786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25786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999861" y="1465254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849492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849492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552451" y="2815908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402081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1402081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276156" y="2815908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4125786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4125786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999861" y="2815908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849492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849492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180636888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323017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martArt Placeholder 2"/>
          <p:cNvSpPr>
            <a:spLocks noGrp="1"/>
          </p:cNvSpPr>
          <p:nvPr>
            <p:ph type="dgm" sz="quarter" idx="12"/>
          </p:nvPr>
        </p:nvSpPr>
        <p:spPr>
          <a:xfrm>
            <a:off x="464820" y="361950"/>
            <a:ext cx="4290060" cy="4114800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127625" y="361950"/>
            <a:ext cx="3711575" cy="4114800"/>
          </a:xfrm>
        </p:spPr>
        <p:txBody>
          <a:bodyPr anchor="ctr" anchorCtr="0"/>
          <a:lstStyle>
            <a:lvl1pPr marL="0" indent="0">
              <a:buFontTx/>
              <a:buNone/>
              <a:defRPr sz="3200" cap="all" spc="-80" baseline="0">
                <a:solidFill>
                  <a:schemeClr val="accent1"/>
                </a:solidFill>
                <a:latin typeface="Lato Bold" panose="020F0802020204030203" pitchFamily="34" charset="0"/>
              </a:defRPr>
            </a:lvl1pPr>
            <a:lvl2pPr marL="0" indent="0">
              <a:buFontTx/>
              <a:buNone/>
              <a:defRPr baseline="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Heading Text Like This</a:t>
            </a:r>
          </a:p>
          <a:p>
            <a:pPr lvl="1"/>
            <a:r>
              <a:rPr lang="en-US" dirty="0"/>
              <a:t>Body Text like this</a:t>
            </a:r>
          </a:p>
        </p:txBody>
      </p:sp>
    </p:spTree>
    <p:extLst>
      <p:ext uri="{BB962C8B-B14F-4D97-AF65-F5344CB8AC3E}">
        <p14:creationId xmlns:p14="http://schemas.microsoft.com/office/powerpoint/2010/main" val="5819924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181752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918096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7097538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831766"/>
          </a:xfrm>
          <a:prstGeom prst="rect">
            <a:avLst/>
          </a:prstGeom>
          <a:solidFill>
            <a:schemeClr val="bg1">
              <a:lumMod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563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563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3387146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peci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927409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5305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86582" y="2305406"/>
            <a:ext cx="797083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 userDrawn="1"/>
        </p:nvGrpSpPr>
        <p:grpSpPr>
          <a:xfrm>
            <a:off x="4396581" y="2135121"/>
            <a:ext cx="350838" cy="350838"/>
            <a:chOff x="4413750" y="2433065"/>
            <a:chExt cx="547410" cy="547410"/>
          </a:xfrm>
        </p:grpSpPr>
        <p:sp>
          <p:nvSpPr>
            <p:cNvPr id="10" name="Oval 9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chemeClr val="tx2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" name="Oval 3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solidFill>
              <a:schemeClr val="tx2"/>
            </a:solidFill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" name="Arc 4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" name="Arc 5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36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peci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92740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5305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86582" y="2305406"/>
            <a:ext cx="797083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 userDrawn="1"/>
        </p:nvGrpSpPr>
        <p:grpSpPr>
          <a:xfrm>
            <a:off x="4396581" y="2135121"/>
            <a:ext cx="350838" cy="350838"/>
            <a:chOff x="4413750" y="2433065"/>
            <a:chExt cx="547410" cy="547410"/>
          </a:xfrm>
        </p:grpSpPr>
        <p:sp>
          <p:nvSpPr>
            <p:cNvPr id="10" name="Oval 9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rgbClr val="FFFFFF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" name="Oval 3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solidFill>
              <a:schemeClr val="tx2"/>
            </a:solidFill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" name="Arc 4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" name="Arc 5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76116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1">
              <a:lumMod val="50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</p:spTree>
    <p:extLst>
      <p:ext uri="{BB962C8B-B14F-4D97-AF65-F5344CB8AC3E}">
        <p14:creationId xmlns:p14="http://schemas.microsoft.com/office/powerpoint/2010/main" val="352117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794398"/>
            <a:ext cx="8020050" cy="1021556"/>
          </a:xfrm>
        </p:spPr>
        <p:txBody>
          <a:bodyPr anchor="t">
            <a:normAutofit/>
          </a:bodyPr>
          <a:lstStyle>
            <a:lvl1pPr algn="ctr">
              <a:defRPr sz="2800" b="0" cap="none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1669257"/>
            <a:ext cx="8020050" cy="1125140"/>
          </a:xfrm>
        </p:spPr>
        <p:txBody>
          <a:bodyPr anchor="b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452131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834247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9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419857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0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335648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1_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613264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2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316623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3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0808189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4_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904008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517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3.xml"/><Relationship Id="rId18" Type="http://schemas.openxmlformats.org/officeDocument/2006/relationships/slideLayout" Target="../slideLayouts/slideLayout68.xml"/><Relationship Id="rId26" Type="http://schemas.openxmlformats.org/officeDocument/2006/relationships/slideLayout" Target="../slideLayouts/slideLayout76.xml"/><Relationship Id="rId21" Type="http://schemas.openxmlformats.org/officeDocument/2006/relationships/slideLayout" Target="../slideLayouts/slideLayout71.xml"/><Relationship Id="rId34" Type="http://schemas.openxmlformats.org/officeDocument/2006/relationships/slideLayout" Target="../slideLayouts/slideLayout84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7.xml"/><Relationship Id="rId25" Type="http://schemas.openxmlformats.org/officeDocument/2006/relationships/slideLayout" Target="../slideLayouts/slideLayout75.xml"/><Relationship Id="rId33" Type="http://schemas.openxmlformats.org/officeDocument/2006/relationships/slideLayout" Target="../slideLayouts/slideLayout83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20" Type="http://schemas.openxmlformats.org/officeDocument/2006/relationships/slideLayout" Target="../slideLayouts/slideLayout70.xml"/><Relationship Id="rId29" Type="http://schemas.openxmlformats.org/officeDocument/2006/relationships/slideLayout" Target="../slideLayouts/slideLayout79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24" Type="http://schemas.openxmlformats.org/officeDocument/2006/relationships/slideLayout" Target="../slideLayouts/slideLayout74.xml"/><Relationship Id="rId32" Type="http://schemas.openxmlformats.org/officeDocument/2006/relationships/slideLayout" Target="../slideLayouts/slideLayout82.xml"/><Relationship Id="rId37" Type="http://schemas.openxmlformats.org/officeDocument/2006/relationships/theme" Target="../theme/theme2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23" Type="http://schemas.openxmlformats.org/officeDocument/2006/relationships/slideLayout" Target="../slideLayouts/slideLayout73.xml"/><Relationship Id="rId28" Type="http://schemas.openxmlformats.org/officeDocument/2006/relationships/slideLayout" Target="../slideLayouts/slideLayout78.xml"/><Relationship Id="rId36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60.xml"/><Relationship Id="rId19" Type="http://schemas.openxmlformats.org/officeDocument/2006/relationships/slideLayout" Target="../slideLayouts/slideLayout69.xml"/><Relationship Id="rId31" Type="http://schemas.openxmlformats.org/officeDocument/2006/relationships/slideLayout" Target="../slideLayouts/slideLayout81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Relationship Id="rId22" Type="http://schemas.openxmlformats.org/officeDocument/2006/relationships/slideLayout" Target="../slideLayouts/slideLayout72.xml"/><Relationship Id="rId27" Type="http://schemas.openxmlformats.org/officeDocument/2006/relationships/slideLayout" Target="../slideLayouts/slideLayout77.xml"/><Relationship Id="rId30" Type="http://schemas.openxmlformats.org/officeDocument/2006/relationships/slideLayout" Target="../slideLayouts/slideLayout80.xml"/><Relationship Id="rId35" Type="http://schemas.openxmlformats.org/officeDocument/2006/relationships/slideLayout" Target="../slideLayouts/slideLayout85.xml"/><Relationship Id="rId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3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99.xml"/><Relationship Id="rId18" Type="http://schemas.openxmlformats.org/officeDocument/2006/relationships/slideLayout" Target="../slideLayouts/slideLayout104.xml"/><Relationship Id="rId26" Type="http://schemas.openxmlformats.org/officeDocument/2006/relationships/slideLayout" Target="../slideLayouts/slideLayout112.xml"/><Relationship Id="rId39" Type="http://schemas.openxmlformats.org/officeDocument/2006/relationships/slideLayout" Target="../slideLayouts/slideLayout125.xml"/><Relationship Id="rId21" Type="http://schemas.openxmlformats.org/officeDocument/2006/relationships/slideLayout" Target="../slideLayouts/slideLayout107.xml"/><Relationship Id="rId34" Type="http://schemas.openxmlformats.org/officeDocument/2006/relationships/slideLayout" Target="../slideLayouts/slideLayout120.xml"/><Relationship Id="rId42" Type="http://schemas.openxmlformats.org/officeDocument/2006/relationships/slideLayout" Target="../slideLayouts/slideLayout128.xml"/><Relationship Id="rId47" Type="http://schemas.openxmlformats.org/officeDocument/2006/relationships/slideLayout" Target="../slideLayouts/slideLayout133.xml"/><Relationship Id="rId50" Type="http://schemas.openxmlformats.org/officeDocument/2006/relationships/theme" Target="../theme/theme3.xml"/><Relationship Id="rId7" Type="http://schemas.openxmlformats.org/officeDocument/2006/relationships/slideLayout" Target="../slideLayouts/slideLayout93.xml"/><Relationship Id="rId2" Type="http://schemas.openxmlformats.org/officeDocument/2006/relationships/slideLayout" Target="../slideLayouts/slideLayout88.xml"/><Relationship Id="rId16" Type="http://schemas.openxmlformats.org/officeDocument/2006/relationships/slideLayout" Target="../slideLayouts/slideLayout102.xml"/><Relationship Id="rId29" Type="http://schemas.openxmlformats.org/officeDocument/2006/relationships/slideLayout" Target="../slideLayouts/slideLayout115.xml"/><Relationship Id="rId11" Type="http://schemas.openxmlformats.org/officeDocument/2006/relationships/slideLayout" Target="../slideLayouts/slideLayout97.xml"/><Relationship Id="rId24" Type="http://schemas.openxmlformats.org/officeDocument/2006/relationships/slideLayout" Target="../slideLayouts/slideLayout110.xml"/><Relationship Id="rId32" Type="http://schemas.openxmlformats.org/officeDocument/2006/relationships/slideLayout" Target="../slideLayouts/slideLayout118.xml"/><Relationship Id="rId37" Type="http://schemas.openxmlformats.org/officeDocument/2006/relationships/slideLayout" Target="../slideLayouts/slideLayout123.xml"/><Relationship Id="rId40" Type="http://schemas.openxmlformats.org/officeDocument/2006/relationships/slideLayout" Target="../slideLayouts/slideLayout126.xml"/><Relationship Id="rId45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91.xml"/><Relationship Id="rId15" Type="http://schemas.openxmlformats.org/officeDocument/2006/relationships/slideLayout" Target="../slideLayouts/slideLayout101.xml"/><Relationship Id="rId23" Type="http://schemas.openxmlformats.org/officeDocument/2006/relationships/slideLayout" Target="../slideLayouts/slideLayout109.xml"/><Relationship Id="rId28" Type="http://schemas.openxmlformats.org/officeDocument/2006/relationships/slideLayout" Target="../slideLayouts/slideLayout114.xml"/><Relationship Id="rId36" Type="http://schemas.openxmlformats.org/officeDocument/2006/relationships/slideLayout" Target="../slideLayouts/slideLayout122.xml"/><Relationship Id="rId49" Type="http://schemas.openxmlformats.org/officeDocument/2006/relationships/slideLayout" Target="../slideLayouts/slideLayout135.xml"/><Relationship Id="rId10" Type="http://schemas.openxmlformats.org/officeDocument/2006/relationships/slideLayout" Target="../slideLayouts/slideLayout96.xml"/><Relationship Id="rId19" Type="http://schemas.openxmlformats.org/officeDocument/2006/relationships/slideLayout" Target="../slideLayouts/slideLayout105.xml"/><Relationship Id="rId31" Type="http://schemas.openxmlformats.org/officeDocument/2006/relationships/slideLayout" Target="../slideLayouts/slideLayout117.xml"/><Relationship Id="rId44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100.xml"/><Relationship Id="rId22" Type="http://schemas.openxmlformats.org/officeDocument/2006/relationships/slideLayout" Target="../slideLayouts/slideLayout108.xml"/><Relationship Id="rId27" Type="http://schemas.openxmlformats.org/officeDocument/2006/relationships/slideLayout" Target="../slideLayouts/slideLayout113.xml"/><Relationship Id="rId30" Type="http://schemas.openxmlformats.org/officeDocument/2006/relationships/slideLayout" Target="../slideLayouts/slideLayout116.xml"/><Relationship Id="rId35" Type="http://schemas.openxmlformats.org/officeDocument/2006/relationships/slideLayout" Target="../slideLayouts/slideLayout121.xml"/><Relationship Id="rId43" Type="http://schemas.openxmlformats.org/officeDocument/2006/relationships/slideLayout" Target="../slideLayouts/slideLayout129.xml"/><Relationship Id="rId48" Type="http://schemas.openxmlformats.org/officeDocument/2006/relationships/slideLayout" Target="../slideLayouts/slideLayout134.xml"/><Relationship Id="rId8" Type="http://schemas.openxmlformats.org/officeDocument/2006/relationships/slideLayout" Target="../slideLayouts/slideLayout94.xml"/><Relationship Id="rId51" Type="http://schemas.openxmlformats.org/officeDocument/2006/relationships/image" Target="../media/image1.png"/><Relationship Id="rId3" Type="http://schemas.openxmlformats.org/officeDocument/2006/relationships/slideLayout" Target="../slideLayouts/slideLayout89.xml"/><Relationship Id="rId12" Type="http://schemas.openxmlformats.org/officeDocument/2006/relationships/slideLayout" Target="../slideLayouts/slideLayout98.xml"/><Relationship Id="rId17" Type="http://schemas.openxmlformats.org/officeDocument/2006/relationships/slideLayout" Target="../slideLayouts/slideLayout103.xml"/><Relationship Id="rId25" Type="http://schemas.openxmlformats.org/officeDocument/2006/relationships/slideLayout" Target="../slideLayouts/slideLayout111.xml"/><Relationship Id="rId33" Type="http://schemas.openxmlformats.org/officeDocument/2006/relationships/slideLayout" Target="../slideLayouts/slideLayout119.xml"/><Relationship Id="rId38" Type="http://schemas.openxmlformats.org/officeDocument/2006/relationships/slideLayout" Target="../slideLayouts/slideLayout124.xml"/><Relationship Id="rId46" Type="http://schemas.openxmlformats.org/officeDocument/2006/relationships/slideLayout" Target="../slideLayouts/slideLayout132.xml"/><Relationship Id="rId20" Type="http://schemas.openxmlformats.org/officeDocument/2006/relationships/slideLayout" Target="../slideLayouts/slideLayout106.xml"/><Relationship Id="rId41" Type="http://schemas.openxmlformats.org/officeDocument/2006/relationships/slideLayout" Target="../slideLayouts/slideLayout127.xml"/><Relationship Id="rId1" Type="http://schemas.openxmlformats.org/officeDocument/2006/relationships/slideLayout" Target="../slideLayouts/slideLayout87.xml"/><Relationship Id="rId6" Type="http://schemas.openxmlformats.org/officeDocument/2006/relationships/slideLayout" Target="../slideLayouts/slideLayout9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402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27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726" r:id="rId9"/>
    <p:sldLayoutId id="2147483719" r:id="rId10"/>
    <p:sldLayoutId id="2147483874" r:id="rId11"/>
    <p:sldLayoutId id="2147483875" r:id="rId12"/>
    <p:sldLayoutId id="2147483876" r:id="rId13"/>
    <p:sldLayoutId id="2147483877" r:id="rId14"/>
    <p:sldLayoutId id="2147483878" r:id="rId15"/>
    <p:sldLayoutId id="2147483670" r:id="rId16"/>
    <p:sldLayoutId id="2147483857" r:id="rId17"/>
    <p:sldLayoutId id="2147483864" r:id="rId18"/>
    <p:sldLayoutId id="2147483860" r:id="rId19"/>
    <p:sldLayoutId id="2147483861" r:id="rId20"/>
    <p:sldLayoutId id="2147483862" r:id="rId21"/>
    <p:sldLayoutId id="2147483863" r:id="rId22"/>
    <p:sldLayoutId id="2147483865" r:id="rId23"/>
    <p:sldLayoutId id="2147483673" r:id="rId24"/>
    <p:sldLayoutId id="2147483734" r:id="rId25"/>
    <p:sldLayoutId id="2147483735" r:id="rId26"/>
    <p:sldLayoutId id="2147483733" r:id="rId27"/>
    <p:sldLayoutId id="2147483724" r:id="rId28"/>
    <p:sldLayoutId id="2147483736" r:id="rId29"/>
    <p:sldLayoutId id="2147483728" r:id="rId30"/>
    <p:sldLayoutId id="2147483729" r:id="rId31"/>
    <p:sldLayoutId id="2147483725" r:id="rId32"/>
    <p:sldLayoutId id="2147483676" r:id="rId33"/>
    <p:sldLayoutId id="2147483714" r:id="rId34"/>
    <p:sldLayoutId id="2147483716" r:id="rId35"/>
    <p:sldLayoutId id="2147483723" r:id="rId36"/>
    <p:sldLayoutId id="2147483718" r:id="rId37"/>
    <p:sldLayoutId id="2147483677" r:id="rId38"/>
    <p:sldLayoutId id="2147483678" r:id="rId39"/>
    <p:sldLayoutId id="2147483732" r:id="rId40"/>
    <p:sldLayoutId id="2147483709" r:id="rId41"/>
    <p:sldLayoutId id="2147483720" r:id="rId42"/>
    <p:sldLayoutId id="2147483710" r:id="rId43"/>
    <p:sldLayoutId id="2147483721" r:id="rId44"/>
    <p:sldLayoutId id="2147483722" r:id="rId45"/>
    <p:sldLayoutId id="2147483711" r:id="rId46"/>
    <p:sldLayoutId id="2147483713" r:id="rId47"/>
    <p:sldLayoutId id="2147483712" r:id="rId48"/>
    <p:sldLayoutId id="2147483715" r:id="rId49"/>
    <p:sldLayoutId id="2147483681" r:id="rId50"/>
  </p:sldLayoutIdLst>
  <p:hf sldNum="0" hdr="0" dt="0"/>
  <p:txStyles>
    <p:titleStyle>
      <a:lvl1pPr algn="ctr" defTabSz="457200" rtl="0" eaLnBrk="1" latinLnBrk="0" hangingPunct="1">
        <a:lnSpc>
          <a:spcPct val="85000"/>
        </a:lnSpc>
        <a:spcBef>
          <a:spcPct val="0"/>
        </a:spcBef>
        <a:buNone/>
        <a:defRPr sz="3000" b="0" i="0" kern="1200" cap="all" spc="-160" baseline="0">
          <a:ln w="6350" cmpd="sng">
            <a:noFill/>
          </a:ln>
          <a:solidFill>
            <a:schemeClr val="bg1"/>
          </a:solidFill>
          <a:latin typeface="Lato Light" panose="020F0302020204030203" pitchFamily="34" charset="0"/>
          <a:ea typeface="+mj-ea"/>
          <a:cs typeface="Gotham Light"/>
        </a:defRPr>
      </a:lvl1pPr>
    </p:titleStyle>
    <p:bodyStyle>
      <a:lvl1pPr marL="173038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1pPr>
      <a:lvl2pPr marL="346075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2pPr>
      <a:lvl3pPr marL="517525" indent="-171450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6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3pPr>
      <a:lvl4pPr marL="690563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4pPr>
      <a:lvl5pPr marL="854075" indent="-163513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»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23460"/>
            <a:ext cx="9144000" cy="3200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419" y="883560"/>
            <a:ext cx="8031162" cy="3435371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6239" y="4823460"/>
            <a:ext cx="4677833" cy="320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rPr>
              <a:t>Presentation to Joe Smith</a:t>
            </a: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000000">
              <a:alpha val="1490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8612D16-43C0-ED4C-8800-6C191538AF54}"/>
              </a:ext>
            </a:extLst>
          </p:cNvPr>
          <p:cNvPicPr>
            <a:picLocks noChangeAspect="1"/>
          </p:cNvPicPr>
          <p:nvPr userDrawn="1"/>
        </p:nvPicPr>
        <p:blipFill>
          <a:blip r:embed="rId38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139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858" r:id="rId6"/>
    <p:sldLayoutId id="2147483786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  <p:sldLayoutId id="2147483798" r:id="rId18"/>
    <p:sldLayoutId id="2147483799" r:id="rId19"/>
    <p:sldLayoutId id="2147483800" r:id="rId20"/>
    <p:sldLayoutId id="2147483801" r:id="rId21"/>
    <p:sldLayoutId id="2147483802" r:id="rId22"/>
    <p:sldLayoutId id="2147483803" r:id="rId23"/>
    <p:sldLayoutId id="2147483804" r:id="rId24"/>
    <p:sldLayoutId id="2147483805" r:id="rId25"/>
    <p:sldLayoutId id="2147483806" r:id="rId26"/>
    <p:sldLayoutId id="2147483807" r:id="rId27"/>
    <p:sldLayoutId id="2147483808" r:id="rId28"/>
    <p:sldLayoutId id="2147483809" r:id="rId29"/>
    <p:sldLayoutId id="2147483810" r:id="rId30"/>
    <p:sldLayoutId id="2147483811" r:id="rId31"/>
    <p:sldLayoutId id="2147483812" r:id="rId32"/>
    <p:sldLayoutId id="2147483813" r:id="rId33"/>
    <p:sldLayoutId id="2147483814" r:id="rId34"/>
    <p:sldLayoutId id="2147483815" r:id="rId35"/>
    <p:sldLayoutId id="2147483816" r:id="rId36"/>
  </p:sldLayoutIdLst>
  <p:hf sldNum="0" hdr="0" dt="0"/>
  <p:txStyles>
    <p:titleStyle>
      <a:lvl1pPr algn="ctr" defTabSz="457200" rtl="0" eaLnBrk="1" latinLnBrk="0" hangingPunct="1">
        <a:lnSpc>
          <a:spcPct val="85000"/>
        </a:lnSpc>
        <a:spcBef>
          <a:spcPct val="0"/>
        </a:spcBef>
        <a:buNone/>
        <a:defRPr sz="3000" b="0" i="0" kern="1200" cap="all" spc="-160" baseline="0">
          <a:ln w="6350" cmpd="sng">
            <a:noFill/>
          </a:ln>
          <a:solidFill>
            <a:schemeClr val="bg1"/>
          </a:solidFill>
          <a:latin typeface="Lato Light" panose="020F0302020204030203" pitchFamily="34" charset="0"/>
          <a:ea typeface="+mj-ea"/>
          <a:cs typeface="Gotham Light"/>
        </a:defRPr>
      </a:lvl1pPr>
    </p:titleStyle>
    <p:bodyStyle>
      <a:lvl1pPr marL="173038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1pPr>
      <a:lvl2pPr marL="346075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2pPr>
      <a:lvl3pPr marL="517525" indent="-171450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6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3pPr>
      <a:lvl4pPr marL="690563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4pPr>
      <a:lvl5pPr marL="854075" indent="-163513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»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23460"/>
            <a:ext cx="9144000" cy="3200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419" y="883560"/>
            <a:ext cx="8031162" cy="3435371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6239" y="4823460"/>
            <a:ext cx="4677833" cy="320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rPr>
              <a:t>Presentation to Joe Smith</a:t>
            </a: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1263E83-984E-DA4D-8620-FBCB320A2D4C}"/>
              </a:ext>
            </a:extLst>
          </p:cNvPr>
          <p:cNvPicPr>
            <a:picLocks noChangeAspect="1"/>
          </p:cNvPicPr>
          <p:nvPr userDrawn="1"/>
        </p:nvPicPr>
        <p:blipFill>
          <a:blip r:embed="rId51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338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59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67" r:id="rId13"/>
    <p:sldLayoutId id="2147483873" r:id="rId14"/>
    <p:sldLayoutId id="2147483868" r:id="rId15"/>
    <p:sldLayoutId id="2147483869" r:id="rId16"/>
    <p:sldLayoutId id="2147483870" r:id="rId17"/>
    <p:sldLayoutId id="2147483871" r:id="rId18"/>
    <p:sldLayoutId id="2147483872" r:id="rId19"/>
    <p:sldLayoutId id="2147483823" r:id="rId20"/>
    <p:sldLayoutId id="2147483825" r:id="rId21"/>
    <p:sldLayoutId id="2147483826" r:id="rId22"/>
    <p:sldLayoutId id="2147483827" r:id="rId23"/>
    <p:sldLayoutId id="2147483828" r:id="rId24"/>
    <p:sldLayoutId id="2147483829" r:id="rId25"/>
    <p:sldLayoutId id="2147483830" r:id="rId26"/>
    <p:sldLayoutId id="2147483831" r:id="rId27"/>
    <p:sldLayoutId id="2147483832" r:id="rId28"/>
    <p:sldLayoutId id="2147483833" r:id="rId29"/>
    <p:sldLayoutId id="2147483834" r:id="rId30"/>
    <p:sldLayoutId id="2147483835" r:id="rId31"/>
    <p:sldLayoutId id="2147483836" r:id="rId32"/>
    <p:sldLayoutId id="2147483837" r:id="rId33"/>
    <p:sldLayoutId id="2147483838" r:id="rId34"/>
    <p:sldLayoutId id="2147483839" r:id="rId35"/>
    <p:sldLayoutId id="2147483840" r:id="rId36"/>
    <p:sldLayoutId id="2147483841" r:id="rId37"/>
    <p:sldLayoutId id="2147483842" r:id="rId38"/>
    <p:sldLayoutId id="2147483843" r:id="rId39"/>
    <p:sldLayoutId id="2147483844" r:id="rId40"/>
    <p:sldLayoutId id="2147483845" r:id="rId41"/>
    <p:sldLayoutId id="2147483846" r:id="rId42"/>
    <p:sldLayoutId id="2147483847" r:id="rId43"/>
    <p:sldLayoutId id="2147483848" r:id="rId44"/>
    <p:sldLayoutId id="2147483849" r:id="rId45"/>
    <p:sldLayoutId id="2147483850" r:id="rId46"/>
    <p:sldLayoutId id="2147483851" r:id="rId47"/>
    <p:sldLayoutId id="2147483852" r:id="rId48"/>
    <p:sldLayoutId id="2147483853" r:id="rId49"/>
  </p:sldLayoutIdLst>
  <p:hf sldNum="0" hdr="0" dt="0"/>
  <p:txStyles>
    <p:titleStyle>
      <a:lvl1pPr algn="ctr" defTabSz="457200" rtl="0" eaLnBrk="1" latinLnBrk="0" hangingPunct="1">
        <a:lnSpc>
          <a:spcPct val="85000"/>
        </a:lnSpc>
        <a:spcBef>
          <a:spcPct val="0"/>
        </a:spcBef>
        <a:buNone/>
        <a:defRPr sz="3000" b="0" i="0" kern="1200" cap="all" spc="-160" baseline="0">
          <a:ln w="6350" cmpd="sng">
            <a:noFill/>
          </a:ln>
          <a:solidFill>
            <a:schemeClr val="bg1"/>
          </a:solidFill>
          <a:latin typeface="Lato Light" panose="020F0302020204030203" pitchFamily="34" charset="0"/>
          <a:ea typeface="+mj-ea"/>
          <a:cs typeface="Gotham Light"/>
        </a:defRPr>
      </a:lvl1pPr>
    </p:titleStyle>
    <p:bodyStyle>
      <a:lvl1pPr marL="173038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1pPr>
      <a:lvl2pPr marL="346075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2pPr>
      <a:lvl3pPr marL="517525" indent="-171450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6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3pPr>
      <a:lvl4pPr marL="690563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4pPr>
      <a:lvl5pPr marL="854075" indent="-163513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»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t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t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Line">
            <a:extLst>
              <a:ext uri="{FF2B5EF4-FFF2-40B4-BE49-F238E27FC236}">
                <a16:creationId xmlns:a16="http://schemas.microsoft.com/office/drawing/2014/main" id="{C318DBAA-0B1A-1840-9C5B-456B748802E3}"/>
              </a:ext>
            </a:extLst>
          </p:cNvPr>
          <p:cNvSpPr/>
          <p:nvPr/>
        </p:nvSpPr>
        <p:spPr>
          <a:xfrm flipV="1">
            <a:off x="5444837" y="3823751"/>
            <a:ext cx="1350455" cy="6977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143" name="Group 142"/>
          <p:cNvGrpSpPr/>
          <p:nvPr/>
        </p:nvGrpSpPr>
        <p:grpSpPr>
          <a:xfrm>
            <a:off x="4957268" y="979694"/>
            <a:ext cx="2367007" cy="1077059"/>
            <a:chOff x="771700" y="1212170"/>
            <a:chExt cx="5227360" cy="2771093"/>
          </a:xfrm>
        </p:grpSpPr>
        <p:sp>
          <p:nvSpPr>
            <p:cNvPr id="146" name="Line">
              <a:extLst>
                <a:ext uri="{FF2B5EF4-FFF2-40B4-BE49-F238E27FC236}">
                  <a16:creationId xmlns:a16="http://schemas.microsoft.com/office/drawing/2014/main" id="{6FEBA4EB-39C6-184B-B647-F0E86D504964}"/>
                </a:ext>
              </a:extLst>
            </p:cNvPr>
            <p:cNvSpPr/>
            <p:nvPr/>
          </p:nvSpPr>
          <p:spPr>
            <a:xfrm flipH="1" flipV="1">
              <a:off x="3020403" y="1957834"/>
              <a:ext cx="335153" cy="291095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D1F65352-89A5-0946-B3D3-1C1DDD4C0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231820" y="1212170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BE750099-9229-0044-9CE8-5E2EAA275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325261" y="1582249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CCEEF904-7650-A142-AEC0-4CF1FFCAD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004889" y="1307692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1" name="Line">
              <a:extLst>
                <a:ext uri="{FF2B5EF4-FFF2-40B4-BE49-F238E27FC236}">
                  <a16:creationId xmlns:a16="http://schemas.microsoft.com/office/drawing/2014/main" id="{8D93851E-B3AC-5844-97B9-9CD39B5D383C}"/>
                </a:ext>
              </a:extLst>
            </p:cNvPr>
            <p:cNvSpPr/>
            <p:nvPr/>
          </p:nvSpPr>
          <p:spPr>
            <a:xfrm>
              <a:off x="1860892" y="2468253"/>
              <a:ext cx="496680" cy="480368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EB2A13B5-7B92-6348-9530-B84BBED4DD71}"/>
                </a:ext>
              </a:extLst>
            </p:cNvPr>
            <p:cNvSpPr/>
            <p:nvPr/>
          </p:nvSpPr>
          <p:spPr>
            <a:xfrm rot="20985107">
              <a:off x="2523238" y="2477755"/>
              <a:ext cx="803480" cy="361254"/>
            </a:xfrm>
            <a:prstGeom prst="ellips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120000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53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5246" y="2801356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4" name="Line">
              <a:extLst>
                <a:ext uri="{FF2B5EF4-FFF2-40B4-BE49-F238E27FC236}">
                  <a16:creationId xmlns:a16="http://schemas.microsoft.com/office/drawing/2014/main" id="{62A2BFC0-28D4-4345-8890-C84AFF90FB30}"/>
                </a:ext>
              </a:extLst>
            </p:cNvPr>
            <p:cNvSpPr/>
            <p:nvPr/>
          </p:nvSpPr>
          <p:spPr>
            <a:xfrm>
              <a:off x="3333534" y="2885454"/>
              <a:ext cx="1151286" cy="773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59" name="Picture 158">
              <a:extLst>
                <a:ext uri="{FF2B5EF4-FFF2-40B4-BE49-F238E27FC236}">
                  <a16:creationId xmlns:a16="http://schemas.microsoft.com/office/drawing/2014/main" id="{8C93FC31-0037-7143-8735-535A059A7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941772" y="2069522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04FFA7F0-3BEA-814C-93C6-39F83D135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771700" y="2479874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1" name="Picture 160">
              <a:extLst>
                <a:ext uri="{FF2B5EF4-FFF2-40B4-BE49-F238E27FC236}">
                  <a16:creationId xmlns:a16="http://schemas.microsoft.com/office/drawing/2014/main" id="{B90952C1-0294-B14C-B9EF-E06B65343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215116" y="2609646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5A2E2CA7-E607-344C-8562-7B547E310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260783" y="1958487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4" name="Picture 163">
              <a:extLst>
                <a:ext uri="{FF2B5EF4-FFF2-40B4-BE49-F238E27FC236}">
                  <a16:creationId xmlns:a16="http://schemas.microsoft.com/office/drawing/2014/main" id="{389F4A6D-F47A-894F-9644-4D75674BD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462409" y="3154567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D0259B20-2BD7-1B4E-9B9B-B0437268D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479151" y="3761194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6" name="Picture 165">
              <a:extLst>
                <a:ext uri="{FF2B5EF4-FFF2-40B4-BE49-F238E27FC236}">
                  <a16:creationId xmlns:a16="http://schemas.microsoft.com/office/drawing/2014/main" id="{61969072-2180-5D40-9A48-DDAC612CA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747691" y="3552716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67" name="Line">
              <a:extLst>
                <a:ext uri="{FF2B5EF4-FFF2-40B4-BE49-F238E27FC236}">
                  <a16:creationId xmlns:a16="http://schemas.microsoft.com/office/drawing/2014/main" id="{B4EC299B-3C48-1C4E-8E4C-A4787D114287}"/>
                </a:ext>
              </a:extLst>
            </p:cNvPr>
            <p:cNvSpPr/>
            <p:nvPr/>
          </p:nvSpPr>
          <p:spPr>
            <a:xfrm flipV="1">
              <a:off x="1115153" y="2979973"/>
              <a:ext cx="1240093" cy="884303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9387FB56-707C-8648-97BA-EA8350ABAD4E}"/>
                </a:ext>
              </a:extLst>
            </p:cNvPr>
            <p:cNvSpPr/>
            <p:nvPr/>
          </p:nvSpPr>
          <p:spPr>
            <a:xfrm flipH="1">
              <a:off x="4625928" y="2611564"/>
              <a:ext cx="1212422" cy="64858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69" name="Image" descr="Image">
              <a:extLst>
                <a:ext uri="{FF2B5EF4-FFF2-40B4-BE49-F238E27FC236}">
                  <a16:creationId xmlns:a16="http://schemas.microsoft.com/office/drawing/2014/main" id="{0144F301-2796-1C4E-A86E-C027A3310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73930" y="2768813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0" name="Image" descr="Image">
              <a:extLst>
                <a:ext uri="{FF2B5EF4-FFF2-40B4-BE49-F238E27FC236}">
                  <a16:creationId xmlns:a16="http://schemas.microsoft.com/office/drawing/2014/main" id="{AB44D712-2516-2E48-BD82-DF97278BC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08973" y="2813296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1" name="Image" descr="Image">
              <a:extLst>
                <a:ext uri="{FF2B5EF4-FFF2-40B4-BE49-F238E27FC236}">
                  <a16:creationId xmlns:a16="http://schemas.microsoft.com/office/drawing/2014/main" id="{8CFD28DD-5B19-9545-8D1B-606172605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91110" y="2230400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5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3446" y="2718733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6" name="TextBox 175"/>
            <p:cNvSpPr txBox="1"/>
            <p:nvPr/>
          </p:nvSpPr>
          <p:spPr>
            <a:xfrm>
              <a:off x="2633730" y="2944356"/>
              <a:ext cx="407965" cy="712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3739855" y="1926930"/>
            <a:ext cx="2367007" cy="1058952"/>
            <a:chOff x="771700" y="1212170"/>
            <a:chExt cx="5227360" cy="2724508"/>
          </a:xfrm>
        </p:grpSpPr>
        <p:sp>
          <p:nvSpPr>
            <p:cNvPr id="190" name="Line">
              <a:extLst>
                <a:ext uri="{FF2B5EF4-FFF2-40B4-BE49-F238E27FC236}">
                  <a16:creationId xmlns:a16="http://schemas.microsoft.com/office/drawing/2014/main" id="{6FEBA4EB-39C6-184B-B647-F0E86D504964}"/>
                </a:ext>
              </a:extLst>
            </p:cNvPr>
            <p:cNvSpPr/>
            <p:nvPr/>
          </p:nvSpPr>
          <p:spPr>
            <a:xfrm flipH="1" flipV="1">
              <a:off x="3000850" y="1882645"/>
              <a:ext cx="354706" cy="366284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D1F65352-89A5-0946-B3D3-1C1DDD4C0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231820" y="1212170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BE750099-9229-0044-9CE8-5E2EAA275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333358" y="1618806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93" name="Picture 192">
              <a:extLst>
                <a:ext uri="{FF2B5EF4-FFF2-40B4-BE49-F238E27FC236}">
                  <a16:creationId xmlns:a16="http://schemas.microsoft.com/office/drawing/2014/main" id="{CCEEF904-7650-A142-AEC0-4CF1FFCAD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004889" y="1307692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95" name="Line">
              <a:extLst>
                <a:ext uri="{FF2B5EF4-FFF2-40B4-BE49-F238E27FC236}">
                  <a16:creationId xmlns:a16="http://schemas.microsoft.com/office/drawing/2014/main" id="{8D93851E-B3AC-5844-97B9-9CD39B5D383C}"/>
                </a:ext>
              </a:extLst>
            </p:cNvPr>
            <p:cNvSpPr/>
            <p:nvPr/>
          </p:nvSpPr>
          <p:spPr>
            <a:xfrm>
              <a:off x="1860892" y="2468253"/>
              <a:ext cx="496680" cy="480368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EB2A13B5-7B92-6348-9530-B84BBED4DD71}"/>
                </a:ext>
              </a:extLst>
            </p:cNvPr>
            <p:cNvSpPr/>
            <p:nvPr/>
          </p:nvSpPr>
          <p:spPr>
            <a:xfrm rot="20985107">
              <a:off x="2523238" y="2477755"/>
              <a:ext cx="803480" cy="361254"/>
            </a:xfrm>
            <a:prstGeom prst="ellips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120000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7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5246" y="2801356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98" name="Line">
              <a:extLst>
                <a:ext uri="{FF2B5EF4-FFF2-40B4-BE49-F238E27FC236}">
                  <a16:creationId xmlns:a16="http://schemas.microsoft.com/office/drawing/2014/main" id="{62A2BFC0-28D4-4345-8890-C84AFF90FB30}"/>
                </a:ext>
              </a:extLst>
            </p:cNvPr>
            <p:cNvSpPr/>
            <p:nvPr/>
          </p:nvSpPr>
          <p:spPr>
            <a:xfrm>
              <a:off x="3333534" y="2885454"/>
              <a:ext cx="1151286" cy="773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9" name="Picture 198">
              <a:extLst>
                <a:ext uri="{FF2B5EF4-FFF2-40B4-BE49-F238E27FC236}">
                  <a16:creationId xmlns:a16="http://schemas.microsoft.com/office/drawing/2014/main" id="{8C93FC31-0037-7143-8735-535A059A7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941772" y="2069522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0" name="Picture 199">
              <a:extLst>
                <a:ext uri="{FF2B5EF4-FFF2-40B4-BE49-F238E27FC236}">
                  <a16:creationId xmlns:a16="http://schemas.microsoft.com/office/drawing/2014/main" id="{04FFA7F0-3BEA-814C-93C6-39F83D135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771700" y="2479874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1" name="Picture 200">
              <a:extLst>
                <a:ext uri="{FF2B5EF4-FFF2-40B4-BE49-F238E27FC236}">
                  <a16:creationId xmlns:a16="http://schemas.microsoft.com/office/drawing/2014/main" id="{B90952C1-0294-B14C-B9EF-E06B65343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115152" y="2609646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2" name="Picture 201">
              <a:extLst>
                <a:ext uri="{FF2B5EF4-FFF2-40B4-BE49-F238E27FC236}">
                  <a16:creationId xmlns:a16="http://schemas.microsoft.com/office/drawing/2014/main" id="{5A2E2CA7-E607-344C-8562-7B547E310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260783" y="1958487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4" name="Picture 203">
              <a:extLst>
                <a:ext uri="{FF2B5EF4-FFF2-40B4-BE49-F238E27FC236}">
                  <a16:creationId xmlns:a16="http://schemas.microsoft.com/office/drawing/2014/main" id="{389F4A6D-F47A-894F-9644-4D75674BD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462409" y="3107983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5" name="Picture 204">
              <a:extLst>
                <a:ext uri="{FF2B5EF4-FFF2-40B4-BE49-F238E27FC236}">
                  <a16:creationId xmlns:a16="http://schemas.microsoft.com/office/drawing/2014/main" id="{D0259B20-2BD7-1B4E-9B9B-B0437268D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519137" y="3714610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6" name="Picture 205">
              <a:extLst>
                <a:ext uri="{FF2B5EF4-FFF2-40B4-BE49-F238E27FC236}">
                  <a16:creationId xmlns:a16="http://schemas.microsoft.com/office/drawing/2014/main" id="{61969072-2180-5D40-9A48-DDAC612CA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747691" y="3552716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07" name="Line">
              <a:extLst>
                <a:ext uri="{FF2B5EF4-FFF2-40B4-BE49-F238E27FC236}">
                  <a16:creationId xmlns:a16="http://schemas.microsoft.com/office/drawing/2014/main" id="{B4EC299B-3C48-1C4E-8E4C-A4787D114287}"/>
                </a:ext>
              </a:extLst>
            </p:cNvPr>
            <p:cNvSpPr/>
            <p:nvPr/>
          </p:nvSpPr>
          <p:spPr>
            <a:xfrm flipV="1">
              <a:off x="1115153" y="2979973"/>
              <a:ext cx="1240093" cy="884303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9387FB56-707C-8648-97BA-EA8350ABAD4E}"/>
                </a:ext>
              </a:extLst>
            </p:cNvPr>
            <p:cNvSpPr/>
            <p:nvPr/>
          </p:nvSpPr>
          <p:spPr>
            <a:xfrm flipH="1">
              <a:off x="4625928" y="2611564"/>
              <a:ext cx="1212422" cy="64858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209" name="Image" descr="Image">
              <a:extLst>
                <a:ext uri="{FF2B5EF4-FFF2-40B4-BE49-F238E27FC236}">
                  <a16:creationId xmlns:a16="http://schemas.microsoft.com/office/drawing/2014/main" id="{0144F301-2796-1C4E-A86E-C027A3310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73930" y="2768813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0" name="Image" descr="Image">
              <a:extLst>
                <a:ext uri="{FF2B5EF4-FFF2-40B4-BE49-F238E27FC236}">
                  <a16:creationId xmlns:a16="http://schemas.microsoft.com/office/drawing/2014/main" id="{AB44D712-2516-2E48-BD82-DF97278BC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08973" y="2813296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1" name="Image" descr="Image">
              <a:extLst>
                <a:ext uri="{FF2B5EF4-FFF2-40B4-BE49-F238E27FC236}">
                  <a16:creationId xmlns:a16="http://schemas.microsoft.com/office/drawing/2014/main" id="{8CFD28DD-5B19-9545-8D1B-606172605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91110" y="2230400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3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3446" y="2718733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4" name="TextBox 213"/>
            <p:cNvSpPr txBox="1"/>
            <p:nvPr/>
          </p:nvSpPr>
          <p:spPr>
            <a:xfrm>
              <a:off x="2633730" y="2944356"/>
              <a:ext cx="407965" cy="712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3106470" y="3160191"/>
            <a:ext cx="2367007" cy="1113271"/>
            <a:chOff x="771700" y="1212171"/>
            <a:chExt cx="5227360" cy="2864260"/>
          </a:xfrm>
        </p:grpSpPr>
        <p:sp>
          <p:nvSpPr>
            <p:cNvPr id="218" name="Line">
              <a:extLst>
                <a:ext uri="{FF2B5EF4-FFF2-40B4-BE49-F238E27FC236}">
                  <a16:creationId xmlns:a16="http://schemas.microsoft.com/office/drawing/2014/main" id="{6FEBA4EB-39C6-184B-B647-F0E86D504964}"/>
                </a:ext>
              </a:extLst>
            </p:cNvPr>
            <p:cNvSpPr/>
            <p:nvPr/>
          </p:nvSpPr>
          <p:spPr>
            <a:xfrm flipH="1" flipV="1">
              <a:off x="2917919" y="1958485"/>
              <a:ext cx="437637" cy="290442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219" name="Picture 218">
              <a:extLst>
                <a:ext uri="{FF2B5EF4-FFF2-40B4-BE49-F238E27FC236}">
                  <a16:creationId xmlns:a16="http://schemas.microsoft.com/office/drawing/2014/main" id="{D1F65352-89A5-0946-B3D3-1C1DDD4C0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231821" y="1212171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0" name="Picture 219">
              <a:extLst>
                <a:ext uri="{FF2B5EF4-FFF2-40B4-BE49-F238E27FC236}">
                  <a16:creationId xmlns:a16="http://schemas.microsoft.com/office/drawing/2014/main" id="{BE750099-9229-0044-9CE8-5E2EAA275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317804" y="1524369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1" name="Picture 220">
              <a:extLst>
                <a:ext uri="{FF2B5EF4-FFF2-40B4-BE49-F238E27FC236}">
                  <a16:creationId xmlns:a16="http://schemas.microsoft.com/office/drawing/2014/main" id="{CCEEF904-7650-A142-AEC0-4CF1FFCAD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004889" y="1307693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23" name="Line">
              <a:extLst>
                <a:ext uri="{FF2B5EF4-FFF2-40B4-BE49-F238E27FC236}">
                  <a16:creationId xmlns:a16="http://schemas.microsoft.com/office/drawing/2014/main" id="{8D93851E-B3AC-5844-97B9-9CD39B5D383C}"/>
                </a:ext>
              </a:extLst>
            </p:cNvPr>
            <p:cNvSpPr/>
            <p:nvPr/>
          </p:nvSpPr>
          <p:spPr>
            <a:xfrm>
              <a:off x="1860891" y="2468254"/>
              <a:ext cx="496679" cy="480368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EB2A13B5-7B92-6348-9530-B84BBED4DD71}"/>
                </a:ext>
              </a:extLst>
            </p:cNvPr>
            <p:cNvSpPr/>
            <p:nvPr/>
          </p:nvSpPr>
          <p:spPr>
            <a:xfrm rot="20985107">
              <a:off x="2523238" y="2477755"/>
              <a:ext cx="803481" cy="361254"/>
            </a:xfrm>
            <a:prstGeom prst="ellips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120000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225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5245" y="2801356"/>
              <a:ext cx="290088" cy="264467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26" name="Line">
              <a:extLst>
                <a:ext uri="{FF2B5EF4-FFF2-40B4-BE49-F238E27FC236}">
                  <a16:creationId xmlns:a16="http://schemas.microsoft.com/office/drawing/2014/main" id="{62A2BFC0-28D4-4345-8890-C84AFF90FB30}"/>
                </a:ext>
              </a:extLst>
            </p:cNvPr>
            <p:cNvSpPr/>
            <p:nvPr/>
          </p:nvSpPr>
          <p:spPr>
            <a:xfrm>
              <a:off x="3333534" y="2885454"/>
              <a:ext cx="1151286" cy="772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227" name="Picture 226">
              <a:extLst>
                <a:ext uri="{FF2B5EF4-FFF2-40B4-BE49-F238E27FC236}">
                  <a16:creationId xmlns:a16="http://schemas.microsoft.com/office/drawing/2014/main" id="{8C93FC31-0037-7143-8735-535A059A7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941773" y="2069521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8" name="Picture 227">
              <a:extLst>
                <a:ext uri="{FF2B5EF4-FFF2-40B4-BE49-F238E27FC236}">
                  <a16:creationId xmlns:a16="http://schemas.microsoft.com/office/drawing/2014/main" id="{04FFA7F0-3BEA-814C-93C6-39F83D135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771700" y="2479875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9" name="Picture 228">
              <a:extLst>
                <a:ext uri="{FF2B5EF4-FFF2-40B4-BE49-F238E27FC236}">
                  <a16:creationId xmlns:a16="http://schemas.microsoft.com/office/drawing/2014/main" id="{B90952C1-0294-B14C-B9EF-E06B65343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115152" y="2609646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0" name="Picture 229">
              <a:extLst>
                <a:ext uri="{FF2B5EF4-FFF2-40B4-BE49-F238E27FC236}">
                  <a16:creationId xmlns:a16="http://schemas.microsoft.com/office/drawing/2014/main" id="{5A2E2CA7-E607-344C-8562-7B547E310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260782" y="1958488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2" name="Picture 231">
              <a:extLst>
                <a:ext uri="{FF2B5EF4-FFF2-40B4-BE49-F238E27FC236}">
                  <a16:creationId xmlns:a16="http://schemas.microsoft.com/office/drawing/2014/main" id="{389F4A6D-F47A-894F-9644-4D75674BD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462409" y="3177859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3" name="Picture 232">
              <a:extLst>
                <a:ext uri="{FF2B5EF4-FFF2-40B4-BE49-F238E27FC236}">
                  <a16:creationId xmlns:a16="http://schemas.microsoft.com/office/drawing/2014/main" id="{D0259B20-2BD7-1B4E-9B9B-B0437268D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519137" y="3854362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4" name="Picture 233">
              <a:extLst>
                <a:ext uri="{FF2B5EF4-FFF2-40B4-BE49-F238E27FC236}">
                  <a16:creationId xmlns:a16="http://schemas.microsoft.com/office/drawing/2014/main" id="{61969072-2180-5D40-9A48-DDAC612CA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747692" y="3552715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35" name="Line">
              <a:extLst>
                <a:ext uri="{FF2B5EF4-FFF2-40B4-BE49-F238E27FC236}">
                  <a16:creationId xmlns:a16="http://schemas.microsoft.com/office/drawing/2014/main" id="{B4EC299B-3C48-1C4E-8E4C-A4787D114287}"/>
                </a:ext>
              </a:extLst>
            </p:cNvPr>
            <p:cNvSpPr/>
            <p:nvPr/>
          </p:nvSpPr>
          <p:spPr>
            <a:xfrm flipV="1">
              <a:off x="1115152" y="2979972"/>
              <a:ext cx="1240093" cy="884303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9387FB56-707C-8648-97BA-EA8350ABAD4E}"/>
                </a:ext>
              </a:extLst>
            </p:cNvPr>
            <p:cNvSpPr/>
            <p:nvPr/>
          </p:nvSpPr>
          <p:spPr>
            <a:xfrm flipH="1">
              <a:off x="4625929" y="2611563"/>
              <a:ext cx="1212422" cy="64858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237" name="Image" descr="Image">
              <a:extLst>
                <a:ext uri="{FF2B5EF4-FFF2-40B4-BE49-F238E27FC236}">
                  <a16:creationId xmlns:a16="http://schemas.microsoft.com/office/drawing/2014/main" id="{0144F301-2796-1C4E-A86E-C027A3310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73930" y="2768812"/>
              <a:ext cx="290088" cy="264467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8" name="Image" descr="Image">
              <a:extLst>
                <a:ext uri="{FF2B5EF4-FFF2-40B4-BE49-F238E27FC236}">
                  <a16:creationId xmlns:a16="http://schemas.microsoft.com/office/drawing/2014/main" id="{AB44D712-2516-2E48-BD82-DF97278BC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08972" y="2813296"/>
              <a:ext cx="290088" cy="264467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9" name="Image" descr="Image">
              <a:extLst>
                <a:ext uri="{FF2B5EF4-FFF2-40B4-BE49-F238E27FC236}">
                  <a16:creationId xmlns:a16="http://schemas.microsoft.com/office/drawing/2014/main" id="{8CFD28DD-5B19-9545-8D1B-606172605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91110" y="2230400"/>
              <a:ext cx="290088" cy="264467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41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3448" y="2718734"/>
              <a:ext cx="290088" cy="264467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42" name="TextBox 241"/>
            <p:cNvSpPr txBox="1"/>
            <p:nvPr/>
          </p:nvSpPr>
          <p:spPr>
            <a:xfrm>
              <a:off x="2633730" y="2944356"/>
              <a:ext cx="407965" cy="712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243" name="Line">
            <a:extLst>
              <a:ext uri="{FF2B5EF4-FFF2-40B4-BE49-F238E27FC236}">
                <a16:creationId xmlns:a16="http://schemas.microsoft.com/office/drawing/2014/main" id="{C318DBAA-0B1A-1840-9C5B-456B748802E3}"/>
              </a:ext>
            </a:extLst>
          </p:cNvPr>
          <p:cNvSpPr/>
          <p:nvPr/>
        </p:nvSpPr>
        <p:spPr>
          <a:xfrm>
            <a:off x="6073301" y="2615289"/>
            <a:ext cx="1022075" cy="798869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4" name="Line">
            <a:extLst>
              <a:ext uri="{FF2B5EF4-FFF2-40B4-BE49-F238E27FC236}">
                <a16:creationId xmlns:a16="http://schemas.microsoft.com/office/drawing/2014/main" id="{C318DBAA-0B1A-1840-9C5B-456B748802E3}"/>
              </a:ext>
            </a:extLst>
          </p:cNvPr>
          <p:cNvSpPr/>
          <p:nvPr/>
        </p:nvSpPr>
        <p:spPr>
          <a:xfrm>
            <a:off x="7298439" y="1652955"/>
            <a:ext cx="606027" cy="1459033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02052" y="206024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…</a:t>
            </a:r>
            <a:endParaRPr lang="en-US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5913896" y="393666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>
                <a:latin typeface="Calibri" charset="0"/>
                <a:ea typeface="Calibri" charset="0"/>
                <a:cs typeface="Calibri" charset="0"/>
              </a:rPr>
              <a:t>…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635564" y="2969521"/>
            <a:ext cx="2177211" cy="1221485"/>
            <a:chOff x="6546346" y="3357350"/>
            <a:chExt cx="2177210" cy="1221484"/>
          </a:xfrm>
        </p:grpSpPr>
        <p:pic>
          <p:nvPicPr>
            <p:cNvPr id="91" name="Picture 90" descr="A close up of a logo&#10;&#10;Description automatically generated">
              <a:extLst>
                <a:ext uri="{FF2B5EF4-FFF2-40B4-BE49-F238E27FC236}">
                  <a16:creationId xmlns:a16="http://schemas.microsoft.com/office/drawing/2014/main" id="{362410F8-1FF3-9F41-AF66-D0B0463E7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</a:blip>
            <a:stretch>
              <a:fillRect/>
            </a:stretch>
          </p:blipFill>
          <p:spPr>
            <a:xfrm>
              <a:off x="6546346" y="3357350"/>
              <a:ext cx="2177210" cy="122148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" name="TextBox 2"/>
            <p:cNvSpPr txBox="1"/>
            <p:nvPr/>
          </p:nvSpPr>
          <p:spPr>
            <a:xfrm>
              <a:off x="7139774" y="3761437"/>
              <a:ext cx="1128833" cy="646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Backbone</a:t>
              </a:r>
            </a:p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(Internet)</a:t>
              </a:r>
            </a:p>
          </p:txBody>
        </p:sp>
      </p:grpSp>
      <p:pic>
        <p:nvPicPr>
          <p:cNvPr id="90" name="Picture 89">
            <a:extLst>
              <a:ext uri="{FF2B5EF4-FFF2-40B4-BE49-F238E27FC236}">
                <a16:creationId xmlns:a16="http://schemas.microsoft.com/office/drawing/2014/main" id="{70AC26F9-5624-994F-87EE-EC19EEE85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4841086" y="2100517"/>
            <a:ext cx="45719" cy="650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BC13142-B9B9-CC45-9F28-2AAAC2452D2B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19986" y="1658822"/>
            <a:ext cx="446049" cy="474255"/>
          </a:xfrm>
          <a:prstGeom prst="rect">
            <a:avLst/>
          </a:prstGeom>
        </p:spPr>
      </p:pic>
      <p:pic>
        <p:nvPicPr>
          <p:cNvPr id="122" name="Graphic 121">
            <a:extLst>
              <a:ext uri="{FF2B5EF4-FFF2-40B4-BE49-F238E27FC236}">
                <a16:creationId xmlns:a16="http://schemas.microsoft.com/office/drawing/2014/main" id="{341791B5-567A-3249-BE27-42F2B6DDE158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65047" y="1880933"/>
            <a:ext cx="446049" cy="474255"/>
          </a:xfrm>
          <a:prstGeom prst="rect">
            <a:avLst/>
          </a:prstGeom>
        </p:spPr>
      </p:pic>
      <p:pic>
        <p:nvPicPr>
          <p:cNvPr id="123" name="Graphic 122">
            <a:extLst>
              <a:ext uri="{FF2B5EF4-FFF2-40B4-BE49-F238E27FC236}">
                <a16:creationId xmlns:a16="http://schemas.microsoft.com/office/drawing/2014/main" id="{BE768C51-3D04-B246-8108-9F41917AA764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48713" y="2097705"/>
            <a:ext cx="446049" cy="474255"/>
          </a:xfrm>
          <a:prstGeom prst="rect">
            <a:avLst/>
          </a:prstGeom>
        </p:spPr>
      </p:pic>
      <p:pic>
        <p:nvPicPr>
          <p:cNvPr id="124" name="Graphic 123">
            <a:extLst>
              <a:ext uri="{FF2B5EF4-FFF2-40B4-BE49-F238E27FC236}">
                <a16:creationId xmlns:a16="http://schemas.microsoft.com/office/drawing/2014/main" id="{119D776B-D7EB-804E-A4D2-EF268578401A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96075" y="2599517"/>
            <a:ext cx="446049" cy="474255"/>
          </a:xfrm>
          <a:prstGeom prst="rect">
            <a:avLst/>
          </a:prstGeom>
        </p:spPr>
      </p:pic>
      <p:pic>
        <p:nvPicPr>
          <p:cNvPr id="125" name="Graphic 124">
            <a:extLst>
              <a:ext uri="{FF2B5EF4-FFF2-40B4-BE49-F238E27FC236}">
                <a16:creationId xmlns:a16="http://schemas.microsoft.com/office/drawing/2014/main" id="{11657680-17E3-7C49-AEED-319C600C1FB8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89021" y="3109784"/>
            <a:ext cx="446049" cy="474255"/>
          </a:xfrm>
          <a:prstGeom prst="rect">
            <a:avLst/>
          </a:prstGeom>
        </p:spPr>
      </p:pic>
      <p:pic>
        <p:nvPicPr>
          <p:cNvPr id="126" name="Graphic 125">
            <a:extLst>
              <a:ext uri="{FF2B5EF4-FFF2-40B4-BE49-F238E27FC236}">
                <a16:creationId xmlns:a16="http://schemas.microsoft.com/office/drawing/2014/main" id="{23983350-BAF4-984E-BBD7-C8B301B6CF5E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20637" y="3349783"/>
            <a:ext cx="446049" cy="474255"/>
          </a:xfrm>
          <a:prstGeom prst="rect">
            <a:avLst/>
          </a:prstGeom>
        </p:spPr>
      </p:pic>
      <p:pic>
        <p:nvPicPr>
          <p:cNvPr id="127" name="Graphic 126">
            <a:extLst>
              <a:ext uri="{FF2B5EF4-FFF2-40B4-BE49-F238E27FC236}">
                <a16:creationId xmlns:a16="http://schemas.microsoft.com/office/drawing/2014/main" id="{69B7BBEE-4E15-0043-95A8-93932B9068E0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66193" y="3847294"/>
            <a:ext cx="446049" cy="474255"/>
          </a:xfrm>
          <a:prstGeom prst="rect">
            <a:avLst/>
          </a:prstGeom>
        </p:spPr>
      </p:pic>
      <p:pic>
        <p:nvPicPr>
          <p:cNvPr id="128" name="Graphic 127">
            <a:extLst>
              <a:ext uri="{FF2B5EF4-FFF2-40B4-BE49-F238E27FC236}">
                <a16:creationId xmlns:a16="http://schemas.microsoft.com/office/drawing/2014/main" id="{4F4F2072-107A-0B4E-BC26-3F1E6EC7BA62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72378" y="1178621"/>
            <a:ext cx="446049" cy="474255"/>
          </a:xfrm>
          <a:prstGeom prst="rect">
            <a:avLst/>
          </a:prstGeom>
        </p:spPr>
      </p:pic>
      <p:pic>
        <p:nvPicPr>
          <p:cNvPr id="129" name="Graphic 128">
            <a:extLst>
              <a:ext uri="{FF2B5EF4-FFF2-40B4-BE49-F238E27FC236}">
                <a16:creationId xmlns:a16="http://schemas.microsoft.com/office/drawing/2014/main" id="{756A0417-BE1E-E847-B2EC-16A9075A94BB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83437" y="937243"/>
            <a:ext cx="446049" cy="47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717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6825FA7-BC80-F143-A37F-80DFB02C4675}"/>
              </a:ext>
            </a:extLst>
          </p:cNvPr>
          <p:cNvGrpSpPr/>
          <p:nvPr/>
        </p:nvGrpSpPr>
        <p:grpSpPr>
          <a:xfrm flipH="1">
            <a:off x="1435463" y="952959"/>
            <a:ext cx="6573980" cy="3230283"/>
            <a:chOff x="1735504" y="952959"/>
            <a:chExt cx="6573980" cy="3230282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2DB4DD3-CFCC-0E4D-B2FF-2B2DACF0F2D4}"/>
                </a:ext>
              </a:extLst>
            </p:cNvPr>
            <p:cNvCxnSpPr>
              <a:cxnSpLocks/>
            </p:cNvCxnSpPr>
            <p:nvPr/>
          </p:nvCxnSpPr>
          <p:spPr>
            <a:xfrm>
              <a:off x="4809066" y="2982028"/>
              <a:ext cx="1140873" cy="720727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847018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717E225-5D00-4B48-816C-23B3CB37A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6660531" y="1313346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FC00483F-8185-954C-ACA2-EC22171C80FB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:a16="http://schemas.microsoft.com/office/drawing/2014/main" id="{53CBAA9E-520E-A44A-B6F1-167D60E37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A7536716-4CB4-154E-A867-BD376B39E60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7150E1B-04A0-4743-8A2A-39DC790BF801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User Plane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59A2CA3-17E4-FD4C-89C0-4028955D5885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Control Plane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4AC933B4-C567-2343-8444-2826E6FCFD8A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0F08175-87D2-D34F-8041-1F8943248E48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11C75E6B-AA13-C942-ADA1-E800D3594F32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CE7B8A8-424E-6E47-8C37-02288B3C7504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7113944-9E00-2E4C-AD82-C2883F40CAAB}"/>
                </a:ext>
              </a:extLst>
            </p:cNvPr>
            <p:cNvSpPr/>
            <p:nvPr/>
          </p:nvSpPr>
          <p:spPr>
            <a:xfrm>
              <a:off x="4504349" y="1304782"/>
              <a:ext cx="10865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Base Station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4AFA67D2-3DB4-DC44-A219-A8BB4E6066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5031" y="1521685"/>
              <a:ext cx="1008880" cy="401954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E12C6E6-B9B1-8749-964E-FB25E4D9519C}"/>
                </a:ext>
              </a:extLst>
            </p:cNvPr>
            <p:cNvSpPr/>
            <p:nvPr/>
          </p:nvSpPr>
          <p:spPr>
            <a:xfrm>
              <a:off x="6838689" y="1375911"/>
              <a:ext cx="3593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UE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F6A8421-BAAE-8B47-B0CE-272673009866}"/>
                </a:ext>
              </a:extLst>
            </p:cNvPr>
            <p:cNvCxnSpPr>
              <a:cxnSpLocks/>
            </p:cNvCxnSpPr>
            <p:nvPr/>
          </p:nvCxnSpPr>
          <p:spPr>
            <a:xfrm>
              <a:off x="6297427" y="4072852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riangle 43">
              <a:extLst>
                <a:ext uri="{FF2B5EF4-FFF2-40B4-BE49-F238E27FC236}">
                  <a16:creationId xmlns:a16="http://schemas.microsoft.com/office/drawing/2014/main" id="{F1B72A48-8639-6549-AEAD-59C5D5738C4A}"/>
                </a:ext>
              </a:extLst>
            </p:cNvPr>
            <p:cNvSpPr/>
            <p:nvPr/>
          </p:nvSpPr>
          <p:spPr>
            <a:xfrm rot="14868850">
              <a:off x="6841569" y="1835186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F5F4F18A-8346-464C-9E0B-5F59FC018E84}"/>
                </a:ext>
              </a:extLst>
            </p:cNvPr>
            <p:cNvSpPr/>
            <p:nvPr/>
          </p:nvSpPr>
          <p:spPr>
            <a:xfrm>
              <a:off x="6281033" y="1622518"/>
              <a:ext cx="1296795" cy="1875815"/>
            </a:xfrm>
            <a:prstGeom prst="arc">
              <a:avLst/>
            </a:prstGeom>
            <a:ln w="22225">
              <a:solidFill>
                <a:schemeClr val="bg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4F3C3F6-B998-EF4B-AF38-6ADE334DC1F0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3896514"/>
              <a:ext cx="2330988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A2C16E09-1F7F-3A49-9C27-02DA2AD04E97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2120348"/>
              <a:ext cx="6492" cy="1771582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A61B9AF-DAA1-604D-8FF4-1BC6BCB94941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2120348"/>
              <a:ext cx="39822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5393F94-0424-C74D-AD67-2A339217EE49}"/>
                </a:ext>
              </a:extLst>
            </p:cNvPr>
            <p:cNvCxnSpPr>
              <a:cxnSpLocks/>
            </p:cNvCxnSpPr>
            <p:nvPr/>
          </p:nvCxnSpPr>
          <p:spPr>
            <a:xfrm>
              <a:off x="3140215" y="4072852"/>
              <a:ext cx="2535082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A5A9150-7DDE-0042-9F92-CFF59F50DC98}"/>
                </a:ext>
              </a:extLst>
            </p:cNvPr>
            <p:cNvCxnSpPr>
              <a:cxnSpLocks/>
            </p:cNvCxnSpPr>
            <p:nvPr/>
          </p:nvCxnSpPr>
          <p:spPr>
            <a:xfrm>
              <a:off x="3147472" y="3127921"/>
              <a:ext cx="0" cy="953734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7E66F036-615F-284A-A090-70E63239BA1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3127921"/>
              <a:ext cx="1991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Picture 41" descr="A close up of a logo&#10;&#10;Description automatically generated">
              <a:extLst>
                <a:ext uri="{FF2B5EF4-FFF2-40B4-BE49-F238E27FC236}">
                  <a16:creationId xmlns:a16="http://schemas.microsoft.com/office/drawing/2014/main" id="{F5DAC756-96B6-7A40-8CB6-2CE7654E1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96025" y="3604827"/>
              <a:ext cx="739148" cy="578414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3B659B1-7D20-B325-05C4-93569B832BA1}"/>
              </a:ext>
            </a:extLst>
          </p:cNvPr>
          <p:cNvGrpSpPr/>
          <p:nvPr/>
        </p:nvGrpSpPr>
        <p:grpSpPr>
          <a:xfrm>
            <a:off x="4119915" y="1684903"/>
            <a:ext cx="583339" cy="1365462"/>
            <a:chOff x="7814538" y="1011874"/>
            <a:chExt cx="674460" cy="136546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3E65ED2-F1F8-9123-E26B-4AAF572E35C6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AECB4DC-214F-C9CA-57D6-589440F847AB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6F9B3C3-A572-28C2-DAEE-58884CF4019D}"/>
                  </a:ext>
                </a:extLst>
              </p:cNvPr>
              <p:cNvCxnSpPr>
                <a:stCxn id="12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EE60CCA-5A3E-D170-253F-E7E0CD6073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FB53C358-01D2-62C4-1D7C-CE493CFEDB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33D3A01-431B-6B90-AA04-F199C097FAB5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F0A4F9CA-D6CE-1E41-DFC1-143C602B4448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Arc 10">
                <a:extLst>
                  <a:ext uri="{FF2B5EF4-FFF2-40B4-BE49-F238E27FC236}">
                    <a16:creationId xmlns:a16="http://schemas.microsoft.com/office/drawing/2014/main" id="{21751843-F486-F026-886F-A6725272475F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E3E3BB6-79C3-77E2-E5CC-2538F61F574E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A1C5EA5C-B255-1B0D-88AD-D182A5F02FC7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1A2EEE97-B0C4-E1AC-81B7-6A7D10EC4AD9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196F1C8-B2CE-D794-714F-4CFEF9C6C5EB}"/>
              </a:ext>
            </a:extLst>
          </p:cNvPr>
          <p:cNvGrpSpPr/>
          <p:nvPr/>
        </p:nvGrpSpPr>
        <p:grpSpPr>
          <a:xfrm>
            <a:off x="2930261" y="2775127"/>
            <a:ext cx="583339" cy="1365462"/>
            <a:chOff x="7814538" y="1011874"/>
            <a:chExt cx="674460" cy="136546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CA28A23-93A3-575B-A42C-CB27C5EA4305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75C84A9-96F8-9C45-4CC8-4C6ED4F136C7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AF8FA7FD-505E-7806-A166-6CCF7391D561}"/>
                  </a:ext>
                </a:extLst>
              </p:cNvPr>
              <p:cNvCxnSpPr>
                <a:stCxn id="26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5779EB08-3619-E3A6-62FE-F809ECC338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5A2F5F3-547A-7723-56E4-A360F99DB4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C122748-ECBA-BE4D-8AE0-017E2E865040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23" name="Arc 22">
                <a:extLst>
                  <a:ext uri="{FF2B5EF4-FFF2-40B4-BE49-F238E27FC236}">
                    <a16:creationId xmlns:a16="http://schemas.microsoft.com/office/drawing/2014/main" id="{812A211F-B169-734B-12F2-4B9F4DFC0966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Arc 24">
                <a:extLst>
                  <a:ext uri="{FF2B5EF4-FFF2-40B4-BE49-F238E27FC236}">
                    <a16:creationId xmlns:a16="http://schemas.microsoft.com/office/drawing/2014/main" id="{DF73CA4C-AD38-CEF2-0492-1FEF33DE28A4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9B80A27-9C33-B267-D4C8-41CD1843FD72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C28345AC-2094-B5D0-7203-07F0722C59D1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Arc 21">
                <a:extLst>
                  <a:ext uri="{FF2B5EF4-FFF2-40B4-BE49-F238E27FC236}">
                    <a16:creationId xmlns:a16="http://schemas.microsoft.com/office/drawing/2014/main" id="{C4741815-9BF7-E408-0829-AF0EAC19EFEA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65422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B58FF851-81EC-E744-AB02-7B1464F5D221}"/>
              </a:ext>
            </a:extLst>
          </p:cNvPr>
          <p:cNvGrpSpPr/>
          <p:nvPr/>
        </p:nvGrpSpPr>
        <p:grpSpPr>
          <a:xfrm flipH="1">
            <a:off x="1585777" y="1132259"/>
            <a:ext cx="6423667" cy="3050983"/>
            <a:chOff x="1735504" y="1132259"/>
            <a:chExt cx="6423667" cy="3050982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C77AB67-D640-B943-8A1B-29D5D89AC0E8}"/>
                </a:ext>
              </a:extLst>
            </p:cNvPr>
            <p:cNvCxnSpPr>
              <a:cxnSpLocks/>
            </p:cNvCxnSpPr>
            <p:nvPr/>
          </p:nvCxnSpPr>
          <p:spPr>
            <a:xfrm>
              <a:off x="4809066" y="2982028"/>
              <a:ext cx="1140873" cy="720727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riangle 45">
              <a:extLst>
                <a:ext uri="{FF2B5EF4-FFF2-40B4-BE49-F238E27FC236}">
                  <a16:creationId xmlns:a16="http://schemas.microsoft.com/office/drawing/2014/main" id="{45F1AD69-5BF9-AF43-BE18-82884C463AA6}"/>
                </a:ext>
              </a:extLst>
            </p:cNvPr>
            <p:cNvSpPr/>
            <p:nvPr/>
          </p:nvSpPr>
          <p:spPr>
            <a:xfrm rot="15420000">
              <a:off x="5949240" y="769771"/>
              <a:ext cx="1361973" cy="2086950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642EEDFB-2D20-6F4F-A151-2E19D2395C42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54" descr="A close up of a logo&#10;&#10;Description automatically generated">
              <a:extLst>
                <a:ext uri="{FF2B5EF4-FFF2-40B4-BE49-F238E27FC236}">
                  <a16:creationId xmlns:a16="http://schemas.microsoft.com/office/drawing/2014/main" id="{4181E616-E42D-6740-AB94-EC20D40F0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9349FBE-8DF1-E24D-BCE5-27A33427FF70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FE143D0-79AA-3D44-9009-7CE6F8943D76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User Plane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626EB9F-B7AB-9746-8C56-70CB0F783340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Control Plane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655292E-AC9C-8E4E-B075-2D4121EF20CB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147F282-5839-1C4A-8ACD-AB586103287C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1FB0BA43-D460-3E43-A8F4-33CAF2D25691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09D06BA-FF9B-664C-91A8-65E5377C5539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6E604F9-A3C1-F646-AE40-ED0411716CDC}"/>
                </a:ext>
              </a:extLst>
            </p:cNvPr>
            <p:cNvSpPr/>
            <p:nvPr/>
          </p:nvSpPr>
          <p:spPr>
            <a:xfrm>
              <a:off x="4504349" y="1304782"/>
              <a:ext cx="10865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Base Station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FE563469-D948-6E47-9B93-474E93F8DA3F}"/>
                </a:ext>
              </a:extLst>
            </p:cNvPr>
            <p:cNvCxnSpPr>
              <a:cxnSpLocks/>
              <a:endCxn id="52" idx="3"/>
            </p:cNvCxnSpPr>
            <p:nvPr/>
          </p:nvCxnSpPr>
          <p:spPr>
            <a:xfrm flipV="1">
              <a:off x="5654296" y="1962551"/>
              <a:ext cx="1509795" cy="80517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9B8BB9B-9576-DC46-A1D4-4F9A3D2ADAB9}"/>
                </a:ext>
              </a:extLst>
            </p:cNvPr>
            <p:cNvSpPr/>
            <p:nvPr/>
          </p:nvSpPr>
          <p:spPr>
            <a:xfrm>
              <a:off x="6984993" y="1375911"/>
              <a:ext cx="3593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UE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428C5F68-8C98-5442-92DC-0DCA10995D75}"/>
                </a:ext>
              </a:extLst>
            </p:cNvPr>
            <p:cNvCxnSpPr>
              <a:cxnSpLocks/>
            </p:cNvCxnSpPr>
            <p:nvPr/>
          </p:nvCxnSpPr>
          <p:spPr>
            <a:xfrm>
              <a:off x="6297427" y="4072852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riangle 67">
              <a:extLst>
                <a:ext uri="{FF2B5EF4-FFF2-40B4-BE49-F238E27FC236}">
                  <a16:creationId xmlns:a16="http://schemas.microsoft.com/office/drawing/2014/main" id="{E299D6F2-F55A-A941-A113-29F55EDD8A56}"/>
                </a:ext>
              </a:extLst>
            </p:cNvPr>
            <p:cNvSpPr/>
            <p:nvPr/>
          </p:nvSpPr>
          <p:spPr>
            <a:xfrm rot="13860000">
              <a:off x="6547520" y="1337096"/>
              <a:ext cx="1468763" cy="1754538"/>
            </a:xfrm>
            <a:prstGeom prst="triangle">
              <a:avLst>
                <a:gd name="adj" fmla="val 27156"/>
              </a:avLst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92FCDA4-D189-0146-AE1A-FD71B3D95303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3896514"/>
              <a:ext cx="2330988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02195C2-364A-F24C-B4E0-20F0D3FEB1D9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2120348"/>
              <a:ext cx="6492" cy="1771582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9D76E61E-7CA5-774B-9532-AE988FF87771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2120348"/>
              <a:ext cx="39822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4A83A92-A16D-6142-99AB-064FAD6E41B0}"/>
                </a:ext>
              </a:extLst>
            </p:cNvPr>
            <p:cNvCxnSpPr>
              <a:cxnSpLocks/>
            </p:cNvCxnSpPr>
            <p:nvPr/>
          </p:nvCxnSpPr>
          <p:spPr>
            <a:xfrm>
              <a:off x="3140215" y="4072852"/>
              <a:ext cx="2535082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4F8BF907-F7E3-D744-A19E-855FE8F4C797}"/>
                </a:ext>
              </a:extLst>
            </p:cNvPr>
            <p:cNvCxnSpPr>
              <a:cxnSpLocks/>
            </p:cNvCxnSpPr>
            <p:nvPr/>
          </p:nvCxnSpPr>
          <p:spPr>
            <a:xfrm>
              <a:off x="3147472" y="3127921"/>
              <a:ext cx="0" cy="953734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296C7F8D-8992-2444-B2BE-C989E8DF443E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3127921"/>
              <a:ext cx="1991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76" name="Picture 75" descr="A close up of a logo&#10;&#10;Description automatically generated">
              <a:extLst>
                <a:ext uri="{FF2B5EF4-FFF2-40B4-BE49-F238E27FC236}">
                  <a16:creationId xmlns:a16="http://schemas.microsoft.com/office/drawing/2014/main" id="{AC449C9F-13D6-214B-A451-EA8786479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96025" y="3604827"/>
              <a:ext cx="739148" cy="578414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05B39346-1BCE-254A-8B54-86C875D3A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164091" y="1779671"/>
              <a:ext cx="201320" cy="36576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E563469-D948-6E47-9B93-474E93F8DA3F}"/>
              </a:ext>
            </a:extLst>
          </p:cNvPr>
          <p:cNvCxnSpPr>
            <a:cxnSpLocks/>
            <a:endCxn id="52" idx="2"/>
          </p:cNvCxnSpPr>
          <p:nvPr/>
        </p:nvCxnSpPr>
        <p:spPr>
          <a:xfrm flipH="1" flipV="1">
            <a:off x="2480197" y="2145431"/>
            <a:ext cx="450064" cy="904934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89EF537E-3856-0781-1EEE-CC559F245593}"/>
              </a:ext>
            </a:extLst>
          </p:cNvPr>
          <p:cNvGrpSpPr/>
          <p:nvPr/>
        </p:nvGrpSpPr>
        <p:grpSpPr>
          <a:xfrm>
            <a:off x="4119915" y="1684903"/>
            <a:ext cx="583339" cy="1365462"/>
            <a:chOff x="7814538" y="1011874"/>
            <a:chExt cx="674460" cy="136546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4823259-C5B1-D28A-287E-C6179F9497AB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B0C7E1C-AF57-49C9-3327-E6AC778983D2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9E06DC95-CE30-34AC-1AA1-B8E06A1E9AF9}"/>
                  </a:ext>
                </a:extLst>
              </p:cNvPr>
              <p:cNvCxnSpPr>
                <a:stCxn id="10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C0AB2407-4BCC-8B77-38FF-4EB4A3B0C5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EEEB2CB-66ED-5E0F-8E1B-7C4DD75CD9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3C81241-EA45-97CC-4CB9-4C61B33AC9EC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4E1D2D00-D73B-56DA-925A-07157EC930C4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3E7D77FF-80FE-82A6-7E73-7AB477A4C17B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D268CCF-B895-814C-6A87-70E7C42217E5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6" name="Arc 5">
                <a:extLst>
                  <a:ext uri="{FF2B5EF4-FFF2-40B4-BE49-F238E27FC236}">
                    <a16:creationId xmlns:a16="http://schemas.microsoft.com/office/drawing/2014/main" id="{F1313386-94E7-B59B-F9D9-5A744F2E6E9C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0D83F50F-B7E8-35E8-D101-AE57A45399E4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93B9AF1-18FB-2D70-8649-B7E7732A372C}"/>
              </a:ext>
            </a:extLst>
          </p:cNvPr>
          <p:cNvGrpSpPr/>
          <p:nvPr/>
        </p:nvGrpSpPr>
        <p:grpSpPr>
          <a:xfrm>
            <a:off x="2930261" y="2775127"/>
            <a:ext cx="583339" cy="1365462"/>
            <a:chOff x="7814538" y="1011874"/>
            <a:chExt cx="674460" cy="136546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95DBC2C-CBB0-88C3-5BC2-74F713207EC0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4945A35-7A7B-17C1-0116-B886E1C4A9B0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19BECD0-78D0-2630-CED4-573B588735BE}"/>
                  </a:ext>
                </a:extLst>
              </p:cNvPr>
              <p:cNvCxnSpPr>
                <a:stCxn id="22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209B35E-BD2B-89E3-A43A-DE5C5D8582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B2C5A39B-B271-3FBB-50FF-09BEA9F7C1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312D422-3497-3211-380D-D2D335991F61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F7A6B3B7-BC0A-5ABD-3ECD-4963933CB9FF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3E92F8C8-E364-3B50-050B-7C3F8C7C0BB9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1BFEBAC-C17A-F707-AE6B-91DCDD96720C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847C8852-62F6-E55A-AAA7-0CB805AF8A47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00A5A91C-79D8-D7AA-251E-4B03098C589A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60630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536716-4CB4-154E-A867-BD376B39E603}"/>
              </a:ext>
            </a:extLst>
          </p:cNvPr>
          <p:cNvCxnSpPr>
            <a:cxnSpLocks/>
            <a:stCxn id="13" idx="3"/>
            <a:endCxn id="35" idx="1"/>
          </p:cNvCxnSpPr>
          <p:nvPr/>
        </p:nvCxnSpPr>
        <p:spPr>
          <a:xfrm flipH="1" flipV="1">
            <a:off x="4692097" y="2504511"/>
            <a:ext cx="1426727" cy="626078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6118824" y="2882637"/>
            <a:ext cx="1225561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Core-UP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9A2CA3-17E4-FD4C-89C0-4028955D5885}"/>
              </a:ext>
            </a:extLst>
          </p:cNvPr>
          <p:cNvSpPr/>
          <p:nvPr/>
        </p:nvSpPr>
        <p:spPr>
          <a:xfrm flipH="1">
            <a:off x="6118824" y="1630482"/>
            <a:ext cx="1225561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Core-CP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C75E6B-AA13-C942-ADA1-E800D3594F32}"/>
              </a:ext>
            </a:extLst>
          </p:cNvPr>
          <p:cNvCxnSpPr>
            <a:cxnSpLocks/>
            <a:stCxn id="14" idx="3"/>
            <a:endCxn id="35" idx="1"/>
          </p:cNvCxnSpPr>
          <p:nvPr/>
        </p:nvCxnSpPr>
        <p:spPr>
          <a:xfrm flipH="1">
            <a:off x="4692097" y="1878434"/>
            <a:ext cx="1426727" cy="626077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359A2CA3-17E4-FD4C-89C0-4028955D5885}"/>
              </a:ext>
            </a:extLst>
          </p:cNvPr>
          <p:cNvSpPr/>
          <p:nvPr/>
        </p:nvSpPr>
        <p:spPr>
          <a:xfrm flipH="1">
            <a:off x="3466536" y="2283200"/>
            <a:ext cx="1225561" cy="44262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9A2CA3-17E4-FD4C-89C0-4028955D5885}"/>
              </a:ext>
            </a:extLst>
          </p:cNvPr>
          <p:cNvSpPr/>
          <p:nvPr/>
        </p:nvSpPr>
        <p:spPr>
          <a:xfrm flipH="1">
            <a:off x="1302023" y="2126385"/>
            <a:ext cx="616225" cy="75625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UE</a:t>
            </a:r>
          </a:p>
          <a:p>
            <a:pPr algn="ctr"/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Left Brace 42"/>
          <p:cNvSpPr/>
          <p:nvPr/>
        </p:nvSpPr>
        <p:spPr>
          <a:xfrm rot="16200000">
            <a:off x="5286000" y="1640082"/>
            <a:ext cx="238923" cy="3877847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094920" y="3658711"/>
            <a:ext cx="26338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Secure Private Network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2047461" y="2504510"/>
            <a:ext cx="1321904" cy="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2047460" y="1729409"/>
            <a:ext cx="3995531" cy="43224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6728790" y="2191472"/>
            <a:ext cx="0" cy="626078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670467" y="2366011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(3a)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 flipH="1">
            <a:off x="4790661" y="1797431"/>
            <a:ext cx="1252331" cy="513249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41494" y="1936324"/>
            <a:ext cx="4235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(3b)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2047459" y="1797431"/>
            <a:ext cx="3995534" cy="612176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459421" y="2068846"/>
            <a:ext cx="410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(3c)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2047459" y="2847368"/>
            <a:ext cx="3995532" cy="41339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592965" y="2469351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(1)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866330" y="1658931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(2)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904695" y="3044889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(4)</a:t>
            </a:r>
          </a:p>
        </p:txBody>
      </p:sp>
      <p:sp>
        <p:nvSpPr>
          <p:cNvPr id="89" name="TextBox 88"/>
          <p:cNvSpPr txBox="1"/>
          <p:nvPr/>
        </p:nvSpPr>
        <p:spPr>
          <a:xfrm rot="-1500000">
            <a:off x="5161113" y="2163388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SCTP/IP</a:t>
            </a:r>
          </a:p>
        </p:txBody>
      </p:sp>
      <p:sp>
        <p:nvSpPr>
          <p:cNvPr id="91" name="TextBox 90"/>
          <p:cNvSpPr txBox="1"/>
          <p:nvPr/>
        </p:nvSpPr>
        <p:spPr>
          <a:xfrm rot="1500000">
            <a:off x="5150005" y="2653714"/>
            <a:ext cx="8162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GTP/UDP/IP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4F6EF43-9E41-3E47-A40B-D2B8B16A5F96}"/>
              </a:ext>
            </a:extLst>
          </p:cNvPr>
          <p:cNvSpPr/>
          <p:nvPr/>
        </p:nvSpPr>
        <p:spPr>
          <a:xfrm flipH="1">
            <a:off x="1378345" y="2607850"/>
            <a:ext cx="467511" cy="1947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</a:t>
            </a:r>
          </a:p>
        </p:txBody>
      </p:sp>
    </p:spTree>
    <p:extLst>
      <p:ext uri="{BB962C8B-B14F-4D97-AF65-F5344CB8AC3E}">
        <p14:creationId xmlns:p14="http://schemas.microsoft.com/office/powerpoint/2010/main" val="653116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Straight Connector 93"/>
          <p:cNvCxnSpPr>
            <a:stCxn id="77" idx="2"/>
            <a:endCxn id="28" idx="3"/>
          </p:cNvCxnSpPr>
          <p:nvPr/>
        </p:nvCxnSpPr>
        <p:spPr>
          <a:xfrm flipH="1">
            <a:off x="1674744" y="3622086"/>
            <a:ext cx="826481" cy="364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3" idx="2"/>
            <a:endCxn id="27" idx="3"/>
          </p:cNvCxnSpPr>
          <p:nvPr/>
        </p:nvCxnSpPr>
        <p:spPr>
          <a:xfrm flipH="1" flipV="1">
            <a:off x="1674744" y="2633922"/>
            <a:ext cx="821052" cy="4732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3459851" y="2898807"/>
            <a:ext cx="734950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</a:t>
            </a:r>
          </a:p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1674744" y="2385970"/>
            <a:ext cx="734950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UE1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1674744" y="3377776"/>
            <a:ext cx="734950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UE2</a:t>
            </a:r>
          </a:p>
        </p:txBody>
      </p:sp>
      <p:grpSp>
        <p:nvGrpSpPr>
          <p:cNvPr id="8" name="Group 7"/>
          <p:cNvGrpSpPr/>
          <p:nvPr/>
        </p:nvGrpSpPr>
        <p:grpSpPr>
          <a:xfrm rot="1200000">
            <a:off x="2464767" y="2731361"/>
            <a:ext cx="942191" cy="151222"/>
            <a:chOff x="5486400" y="1421296"/>
            <a:chExt cx="834224" cy="154825"/>
          </a:xfrm>
        </p:grpSpPr>
        <p:sp>
          <p:nvSpPr>
            <p:cNvPr id="3" name="Oval 2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5" name="Straight Connector 4"/>
            <p:cNvCxnSpPr>
              <a:stCxn id="3" idx="0"/>
              <a:endCxn id="30" idx="0"/>
            </p:cNvCxnSpPr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505420" y="1572806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4288381" y="2911690"/>
            <a:ext cx="947666" cy="141794"/>
            <a:chOff x="5486400" y="1421296"/>
            <a:chExt cx="834224" cy="142462"/>
          </a:xfrm>
        </p:grpSpPr>
        <p:sp>
          <p:nvSpPr>
            <p:cNvPr id="56" name="Oval 55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509260" y="1560443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 rot="-1200000">
            <a:off x="2474272" y="3392756"/>
            <a:ext cx="942191" cy="144424"/>
            <a:chOff x="5486400" y="1421296"/>
            <a:chExt cx="834224" cy="147865"/>
          </a:xfrm>
          <a:solidFill>
            <a:schemeClr val="tx1"/>
          </a:solidFill>
        </p:grpSpPr>
        <p:sp>
          <p:nvSpPr>
            <p:cNvPr id="77" name="Oval 76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81" name="Straight Connector 80"/>
            <p:cNvCxnSpPr>
              <a:stCxn id="77" idx="0"/>
            </p:cNvCxnSpPr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5511440" y="1565846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Connector 9"/>
          <p:cNvCxnSpPr>
            <a:cxnSpLocks/>
            <a:stCxn id="57" idx="6"/>
          </p:cNvCxnSpPr>
          <p:nvPr/>
        </p:nvCxnSpPr>
        <p:spPr>
          <a:xfrm flipV="1">
            <a:off x="5236047" y="2977639"/>
            <a:ext cx="837441" cy="6598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30" idx="6"/>
            <a:endCxn id="56" idx="6"/>
          </p:cNvCxnSpPr>
          <p:nvPr/>
        </p:nvCxnSpPr>
        <p:spPr>
          <a:xfrm>
            <a:off x="3380059" y="2963944"/>
            <a:ext cx="960258" cy="16994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5239362" y="3279124"/>
            <a:ext cx="837441" cy="659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cxnSpLocks/>
            <a:stCxn id="78" idx="6"/>
            <a:endCxn id="61" idx="6"/>
          </p:cNvCxnSpPr>
          <p:nvPr/>
        </p:nvCxnSpPr>
        <p:spPr>
          <a:xfrm flipV="1">
            <a:off x="3387704" y="3300814"/>
            <a:ext cx="952613" cy="207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4661085" y="2475421"/>
            <a:ext cx="159027" cy="129830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990585" y="3808575"/>
            <a:ext cx="1500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 Station to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Core-UP Tunnel(s)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5329628" y="2881873"/>
            <a:ext cx="734950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Core UP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288381" y="3231566"/>
            <a:ext cx="947666" cy="141794"/>
            <a:chOff x="5486400" y="1421296"/>
            <a:chExt cx="834224" cy="142462"/>
          </a:xfrm>
          <a:solidFill>
            <a:schemeClr val="tx1"/>
          </a:solidFill>
        </p:grpSpPr>
        <p:sp>
          <p:nvSpPr>
            <p:cNvPr id="61" name="Oval 60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509260" y="1560443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3025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0B20B6-157D-1F48-B452-8836795FD606}"/>
              </a:ext>
            </a:extLst>
          </p:cNvPr>
          <p:cNvSpPr/>
          <p:nvPr/>
        </p:nvSpPr>
        <p:spPr>
          <a:xfrm>
            <a:off x="1191869" y="1362072"/>
            <a:ext cx="1345509" cy="71437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ADAD0E-F4B6-5241-9BF4-F332E66144C1}"/>
              </a:ext>
            </a:extLst>
          </p:cNvPr>
          <p:cNvCxnSpPr>
            <a:endCxn id="6" idx="1"/>
          </p:cNvCxnSpPr>
          <p:nvPr/>
        </p:nvCxnSpPr>
        <p:spPr>
          <a:xfrm>
            <a:off x="735498" y="1719257"/>
            <a:ext cx="456371" cy="3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33F356-51FA-2A46-838C-630D72A9BFEA}"/>
              </a:ext>
            </a:extLst>
          </p:cNvPr>
          <p:cNvCxnSpPr>
            <a:stCxn id="17" idx="3"/>
            <a:endCxn id="23" idx="1"/>
          </p:cNvCxnSpPr>
          <p:nvPr/>
        </p:nvCxnSpPr>
        <p:spPr>
          <a:xfrm flipV="1">
            <a:off x="4294119" y="1719258"/>
            <a:ext cx="411233" cy="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2CA20C2-3A3A-1F4E-B8DB-A205B19A577B}"/>
              </a:ext>
            </a:extLst>
          </p:cNvPr>
          <p:cNvSpPr/>
          <p:nvPr/>
        </p:nvSpPr>
        <p:spPr>
          <a:xfrm>
            <a:off x="2948611" y="1362071"/>
            <a:ext cx="1345508" cy="7143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</a:t>
            </a:r>
          </a:p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CA20C2-3A3A-1F4E-B8DB-A205B19A577B}"/>
              </a:ext>
            </a:extLst>
          </p:cNvPr>
          <p:cNvSpPr/>
          <p:nvPr/>
        </p:nvSpPr>
        <p:spPr>
          <a:xfrm>
            <a:off x="6462093" y="1362070"/>
            <a:ext cx="1345508" cy="7143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RF</a:t>
            </a:r>
          </a:p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30B20B6-157D-1F48-B452-8836795FD606}"/>
              </a:ext>
            </a:extLst>
          </p:cNvPr>
          <p:cNvSpPr/>
          <p:nvPr/>
        </p:nvSpPr>
        <p:spPr>
          <a:xfrm>
            <a:off x="4705352" y="1362070"/>
            <a:ext cx="1345509" cy="71437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Pulse</a:t>
            </a:r>
          </a:p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Shaping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CADAD0E-F4B6-5241-9BF4-F332E66144C1}"/>
              </a:ext>
            </a:extLst>
          </p:cNvPr>
          <p:cNvCxnSpPr>
            <a:stCxn id="6" idx="3"/>
            <a:endCxn id="17" idx="1"/>
          </p:cNvCxnSpPr>
          <p:nvPr/>
        </p:nvCxnSpPr>
        <p:spPr>
          <a:xfrm flipV="1">
            <a:off x="2537378" y="1719259"/>
            <a:ext cx="411233" cy="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133F356-51FA-2A46-838C-630D72A9BFEA}"/>
              </a:ext>
            </a:extLst>
          </p:cNvPr>
          <p:cNvCxnSpPr>
            <a:stCxn id="23" idx="3"/>
            <a:endCxn id="20" idx="1"/>
          </p:cNvCxnSpPr>
          <p:nvPr/>
        </p:nvCxnSpPr>
        <p:spPr>
          <a:xfrm>
            <a:off x="6050861" y="1719258"/>
            <a:ext cx="411232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133F356-51FA-2A46-838C-630D72A9BFEA}"/>
              </a:ext>
            </a:extLst>
          </p:cNvPr>
          <p:cNvCxnSpPr>
            <a:stCxn id="20" idx="3"/>
          </p:cNvCxnSpPr>
          <p:nvPr/>
        </p:nvCxnSpPr>
        <p:spPr>
          <a:xfrm flipV="1">
            <a:off x="7807601" y="1719257"/>
            <a:ext cx="411232" cy="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017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65914" y="1168894"/>
            <a:ext cx="8412175" cy="2805712"/>
            <a:chOff x="359140" y="1668775"/>
            <a:chExt cx="8412174" cy="280571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37ED7C0-3948-9140-9262-D5B65CBF1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735396" y="3477279"/>
              <a:ext cx="1209504" cy="99720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153C086-B102-2F4D-95B2-F2BF920D3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577204" y="2078293"/>
              <a:ext cx="1074017" cy="1006019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214364A-BCB3-B147-91C8-D6406AD96D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55421" y="2400972"/>
              <a:ext cx="315893" cy="664806"/>
            </a:xfrm>
            <a:prstGeom prst="rect">
              <a:avLst/>
            </a:prstGeom>
          </p:spPr>
        </p:pic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B22C1EA-47D0-104B-B886-14C8CB7ACB49}"/>
                </a:ext>
              </a:extLst>
            </p:cNvPr>
            <p:cNvCxnSpPr/>
            <p:nvPr/>
          </p:nvCxnSpPr>
          <p:spPr>
            <a:xfrm>
              <a:off x="1451234" y="4434138"/>
              <a:ext cx="3924611" cy="0"/>
            </a:xfrm>
            <a:prstGeom prst="line">
              <a:avLst/>
            </a:prstGeom>
            <a:ln w="38100">
              <a:solidFill>
                <a:srgbClr val="9797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CF03EC8-8954-A343-92A5-EA45F122ABEB}"/>
                </a:ext>
              </a:extLst>
            </p:cNvPr>
            <p:cNvCxnSpPr>
              <a:cxnSpLocks/>
            </p:cNvCxnSpPr>
            <p:nvPr/>
          </p:nvCxnSpPr>
          <p:spPr>
            <a:xfrm>
              <a:off x="6629091" y="3065778"/>
              <a:ext cx="2044260" cy="0"/>
            </a:xfrm>
            <a:prstGeom prst="line">
              <a:avLst/>
            </a:prstGeom>
            <a:ln w="38100">
              <a:solidFill>
                <a:srgbClr val="9797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93DFF1-DE39-1B4D-A17E-E0C325612854}"/>
                </a:ext>
              </a:extLst>
            </p:cNvPr>
            <p:cNvCxnSpPr>
              <a:cxnSpLocks/>
            </p:cNvCxnSpPr>
            <p:nvPr/>
          </p:nvCxnSpPr>
          <p:spPr>
            <a:xfrm>
              <a:off x="359140" y="1979954"/>
              <a:ext cx="6108797" cy="1725"/>
            </a:xfrm>
            <a:prstGeom prst="line">
              <a:avLst/>
            </a:prstGeom>
            <a:ln w="38100">
              <a:solidFill>
                <a:srgbClr val="9797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549120B9-AE18-CF4E-9354-B67B32EDF4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70835" y="1668775"/>
              <a:ext cx="914740" cy="375901"/>
            </a:xfrm>
            <a:prstGeom prst="rect">
              <a:avLst/>
            </a:prstGeom>
          </p:spPr>
        </p:pic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E21F49A-6C61-4247-9D8C-6FADBDBC766C}"/>
                </a:ext>
              </a:extLst>
            </p:cNvPr>
            <p:cNvCxnSpPr>
              <a:cxnSpLocks/>
            </p:cNvCxnSpPr>
            <p:nvPr/>
          </p:nvCxnSpPr>
          <p:spPr>
            <a:xfrm>
              <a:off x="1874655" y="2949793"/>
              <a:ext cx="2907101" cy="587441"/>
            </a:xfrm>
            <a:prstGeom prst="line">
              <a:avLst/>
            </a:prstGeom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0EA6F44-6930-BC46-8E7D-8891E1873D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1062" y="2487345"/>
              <a:ext cx="3891595" cy="1049812"/>
            </a:xfrm>
            <a:prstGeom prst="line">
              <a:avLst/>
            </a:prstGeom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BB0A84F-E245-1346-9F9F-55D4AF6A69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2526" y="2305904"/>
              <a:ext cx="5251686" cy="64388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E115432-C9BE-F547-B002-7094CE2F2005}"/>
                </a:ext>
              </a:extLst>
            </p:cNvPr>
            <p:cNvCxnSpPr>
              <a:cxnSpLocks/>
            </p:cNvCxnSpPr>
            <p:nvPr/>
          </p:nvCxnSpPr>
          <p:spPr>
            <a:xfrm>
              <a:off x="7114212" y="2305903"/>
              <a:ext cx="1559139" cy="181365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F44E433-8B00-F448-8384-51251E78D2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4655" y="2498379"/>
              <a:ext cx="6798696" cy="471509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58BD7DA-2C9B-BC44-9DE6-22182E20F9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4655" y="1883500"/>
              <a:ext cx="1478780" cy="1066219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0256036-19B6-E74A-9A3A-6358401FB1F6}"/>
                </a:ext>
              </a:extLst>
            </p:cNvPr>
            <p:cNvCxnSpPr>
              <a:cxnSpLocks/>
            </p:cNvCxnSpPr>
            <p:nvPr/>
          </p:nvCxnSpPr>
          <p:spPr>
            <a:xfrm>
              <a:off x="3353435" y="1893688"/>
              <a:ext cx="5309222" cy="629915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CDEB5C2-7F7B-080F-F5A1-ACE2365C21F0}"/>
              </a:ext>
            </a:extLst>
          </p:cNvPr>
          <p:cNvGrpSpPr/>
          <p:nvPr/>
        </p:nvGrpSpPr>
        <p:grpSpPr>
          <a:xfrm>
            <a:off x="1193405" y="2101181"/>
            <a:ext cx="674460" cy="1833076"/>
            <a:chOff x="7814538" y="1011874"/>
            <a:chExt cx="674460" cy="1365462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7FD4D2E-76A7-639B-CC6C-8FEA3AE7EE57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E1DB80F2-2EC8-9C4B-27CE-A75E228F6CD5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C943E9CF-F001-C842-5A3E-8AFE1B129165}"/>
                  </a:ext>
                </a:extLst>
              </p:cNvPr>
              <p:cNvCxnSpPr>
                <a:stCxn id="36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EB3B0DC2-9002-781C-23A7-B5757FBF8F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85D9DFC5-606E-F9B4-21D7-CD55D582A2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0759822-3F60-28C3-ECE7-4A6EE2BA1EC9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34" name="Arc 33">
                <a:extLst>
                  <a:ext uri="{FF2B5EF4-FFF2-40B4-BE49-F238E27FC236}">
                    <a16:creationId xmlns:a16="http://schemas.microsoft.com/office/drawing/2014/main" id="{6A59CE96-CE6F-CF7C-A841-19A4AE287712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Arc 34">
                <a:extLst>
                  <a:ext uri="{FF2B5EF4-FFF2-40B4-BE49-F238E27FC236}">
                    <a16:creationId xmlns:a16="http://schemas.microsoft.com/office/drawing/2014/main" id="{B2E4CBFB-4129-4AE2-0F0E-B2A5799F5A16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0C02426-2685-A783-93ED-B0D2E8830D34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9D1CC36F-0D38-6CA9-1A34-A879DC59B808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8C3C3888-C825-079B-9097-30BA5033E082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9419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60769" y="907370"/>
            <a:ext cx="7252539" cy="3976813"/>
            <a:chOff x="1110611" y="843361"/>
            <a:chExt cx="7252539" cy="3976813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98ED6BF-A3CA-2D4F-B3F8-C737A6D83700}"/>
                </a:ext>
              </a:extLst>
            </p:cNvPr>
            <p:cNvCxnSpPr>
              <a:cxnSpLocks/>
            </p:cNvCxnSpPr>
            <p:nvPr/>
          </p:nvCxnSpPr>
          <p:spPr>
            <a:xfrm>
              <a:off x="1232663" y="3917979"/>
              <a:ext cx="6897545" cy="0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E04DDAF-FFD4-5545-B2A1-89E4C21F04D4}"/>
                </a:ext>
              </a:extLst>
            </p:cNvPr>
            <p:cNvSpPr txBox="1"/>
            <p:nvPr/>
          </p:nvSpPr>
          <p:spPr>
            <a:xfrm>
              <a:off x="7713613" y="3995800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Time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F52AAA7-6CF4-CC47-8AEE-F3BE318933E2}"/>
                </a:ext>
              </a:extLst>
            </p:cNvPr>
            <p:cNvGrpSpPr/>
            <p:nvPr/>
          </p:nvGrpSpPr>
          <p:grpSpPr>
            <a:xfrm>
              <a:off x="1417489" y="2423569"/>
              <a:ext cx="256161" cy="1416590"/>
              <a:chOff x="671209" y="2571750"/>
              <a:chExt cx="256161" cy="1416590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9203317-FA34-7844-AC4B-0E35BC748E69}"/>
                  </a:ext>
                </a:extLst>
              </p:cNvPr>
              <p:cNvCxnSpPr/>
              <p:nvPr/>
            </p:nvCxnSpPr>
            <p:spPr>
              <a:xfrm flipV="1">
                <a:off x="671209" y="2571750"/>
                <a:ext cx="0" cy="1416590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CD485154-C949-CE4B-A786-5687F91842BE}"/>
                  </a:ext>
                </a:extLst>
              </p:cNvPr>
              <p:cNvCxnSpPr/>
              <p:nvPr/>
            </p:nvCxnSpPr>
            <p:spPr>
              <a:xfrm flipV="1">
                <a:off x="927370" y="2571750"/>
                <a:ext cx="0" cy="1416590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D6A8CA72-8208-1944-B2AA-485FB0D646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7CAD4CA-1832-7247-9CD1-020EF90C5444}"/>
                </a:ext>
              </a:extLst>
            </p:cNvPr>
            <p:cNvSpPr txBox="1"/>
            <p:nvPr/>
          </p:nvSpPr>
          <p:spPr>
            <a:xfrm>
              <a:off x="1110611" y="1970775"/>
              <a:ext cx="9295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Transmitted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702E169-9723-F941-8CBD-6B42770352EF}"/>
                </a:ext>
              </a:extLst>
            </p:cNvPr>
            <p:cNvGrpSpPr/>
            <p:nvPr/>
          </p:nvGrpSpPr>
          <p:grpSpPr>
            <a:xfrm>
              <a:off x="3398689" y="2649339"/>
              <a:ext cx="256161" cy="1188720"/>
              <a:chOff x="671209" y="2571750"/>
              <a:chExt cx="256161" cy="1188720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3D8F8704-F81F-E64B-9E43-D5991DE8A7D2}"/>
                  </a:ext>
                </a:extLst>
              </p:cNvPr>
              <p:cNvCxnSpPr/>
              <p:nvPr/>
            </p:nvCxnSpPr>
            <p:spPr>
              <a:xfrm flipV="1">
                <a:off x="671209" y="2571750"/>
                <a:ext cx="0" cy="1188720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CB7739ED-F96C-A240-AAA8-DD1FE40DD32E}"/>
                  </a:ext>
                </a:extLst>
              </p:cNvPr>
              <p:cNvCxnSpPr/>
              <p:nvPr/>
            </p:nvCxnSpPr>
            <p:spPr>
              <a:xfrm flipV="1">
                <a:off x="927370" y="2571750"/>
                <a:ext cx="0" cy="1188720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F28A35E4-824A-D842-BE05-19E6DFAE5D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57CE5EC-0582-3F49-BA53-7F52A46AAB93}"/>
                </a:ext>
              </a:extLst>
            </p:cNvPr>
            <p:cNvGrpSpPr/>
            <p:nvPr/>
          </p:nvGrpSpPr>
          <p:grpSpPr>
            <a:xfrm>
              <a:off x="3782930" y="3364892"/>
              <a:ext cx="256161" cy="473167"/>
              <a:chOff x="671209" y="2571750"/>
              <a:chExt cx="256161" cy="473167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C022321-EF3C-1F43-B7D9-A9219CC7C7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1209" y="2571750"/>
                <a:ext cx="0" cy="473167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5D315773-565D-4947-A914-EFD7071AF2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7370" y="2571750"/>
                <a:ext cx="0" cy="473167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1CBEDFF6-1FAC-5D48-9713-DE5A509680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8EEC552-40B4-3249-97E0-DEF719A58012}"/>
                </a:ext>
              </a:extLst>
            </p:cNvPr>
            <p:cNvGrpSpPr/>
            <p:nvPr/>
          </p:nvGrpSpPr>
          <p:grpSpPr>
            <a:xfrm>
              <a:off x="4734619" y="3099495"/>
              <a:ext cx="256161" cy="740664"/>
              <a:chOff x="671209" y="2571751"/>
              <a:chExt cx="256161" cy="740664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5F9BE1F3-A6E2-CF4D-A9F0-E0E83D30E1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1209" y="2571751"/>
                <a:ext cx="0" cy="740664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3CF1A82E-3367-5D46-8A4A-663894CFF3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7370" y="2571751"/>
                <a:ext cx="0" cy="738564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78900FD8-2BCB-6E47-9D0B-8383578274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82A160E-9F11-D746-83B5-2DEF97ECF951}"/>
                </a:ext>
              </a:extLst>
            </p:cNvPr>
            <p:cNvSpPr txBox="1"/>
            <p:nvPr/>
          </p:nvSpPr>
          <p:spPr>
            <a:xfrm>
              <a:off x="3911010" y="2142917"/>
              <a:ext cx="7447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Received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44BCC79-5183-8445-A34E-2D288F417B59}"/>
                </a:ext>
              </a:extLst>
            </p:cNvPr>
            <p:cNvGrpSpPr/>
            <p:nvPr/>
          </p:nvGrpSpPr>
          <p:grpSpPr>
            <a:xfrm>
              <a:off x="2113017" y="2423569"/>
              <a:ext cx="256161" cy="1416590"/>
              <a:chOff x="671209" y="2571750"/>
              <a:chExt cx="256161" cy="1416590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E8094077-4A90-C14A-81A0-3D8470FAA21B}"/>
                  </a:ext>
                </a:extLst>
              </p:cNvPr>
              <p:cNvCxnSpPr/>
              <p:nvPr/>
            </p:nvCxnSpPr>
            <p:spPr>
              <a:xfrm flipV="1">
                <a:off x="671209" y="2571750"/>
                <a:ext cx="0" cy="141659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582DB9FD-8CF9-5B4E-8E6A-5DE8A9C93D84}"/>
                  </a:ext>
                </a:extLst>
              </p:cNvPr>
              <p:cNvCxnSpPr/>
              <p:nvPr/>
            </p:nvCxnSpPr>
            <p:spPr>
              <a:xfrm flipV="1">
                <a:off x="927370" y="2571750"/>
                <a:ext cx="0" cy="141659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B22DE32E-E50B-E44C-AABB-C5504C3E1B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5134CD31-A2C3-E941-956D-6718F6BBCCA3}"/>
                </a:ext>
              </a:extLst>
            </p:cNvPr>
            <p:cNvGrpSpPr/>
            <p:nvPr/>
          </p:nvGrpSpPr>
          <p:grpSpPr>
            <a:xfrm>
              <a:off x="5764130" y="3015099"/>
              <a:ext cx="256161" cy="822960"/>
              <a:chOff x="671209" y="2571750"/>
              <a:chExt cx="256161" cy="822960"/>
            </a:xfrm>
          </p:grpSpPr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004FAA6D-32C1-6C47-94F5-7B00DDFB4316}"/>
                  </a:ext>
                </a:extLst>
              </p:cNvPr>
              <p:cNvCxnSpPr/>
              <p:nvPr/>
            </p:nvCxnSpPr>
            <p:spPr>
              <a:xfrm flipV="1">
                <a:off x="671209" y="2571750"/>
                <a:ext cx="0" cy="82296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264703BC-4BDE-3F47-8E58-6682F153D611}"/>
                  </a:ext>
                </a:extLst>
              </p:cNvPr>
              <p:cNvCxnSpPr/>
              <p:nvPr/>
            </p:nvCxnSpPr>
            <p:spPr>
              <a:xfrm flipV="1">
                <a:off x="927370" y="2571750"/>
                <a:ext cx="0" cy="82296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563CED4-2C32-9645-8495-AA79C38208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221A1D39-6595-5446-9CCA-32B7057CD743}"/>
                </a:ext>
              </a:extLst>
            </p:cNvPr>
            <p:cNvGrpSpPr/>
            <p:nvPr/>
          </p:nvGrpSpPr>
          <p:grpSpPr>
            <a:xfrm>
              <a:off x="6269966" y="2832219"/>
              <a:ext cx="256161" cy="1005840"/>
              <a:chOff x="671209" y="2571750"/>
              <a:chExt cx="256161" cy="1005840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A709CC6-0BF0-9F48-A549-5CB2196DB6F8}"/>
                  </a:ext>
                </a:extLst>
              </p:cNvPr>
              <p:cNvCxnSpPr/>
              <p:nvPr/>
            </p:nvCxnSpPr>
            <p:spPr>
              <a:xfrm flipV="1">
                <a:off x="671209" y="2571750"/>
                <a:ext cx="0" cy="100584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4ABA2F0A-69A5-8A4B-9973-1F6521069FA6}"/>
                  </a:ext>
                </a:extLst>
              </p:cNvPr>
              <p:cNvCxnSpPr/>
              <p:nvPr/>
            </p:nvCxnSpPr>
            <p:spPr>
              <a:xfrm flipV="1">
                <a:off x="927370" y="2571750"/>
                <a:ext cx="0" cy="100584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1ADA1FF2-9FD1-7F4E-8D07-7D23287222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BF0491EE-E092-8240-841A-D2340FDA3373}"/>
                </a:ext>
              </a:extLst>
            </p:cNvPr>
            <p:cNvGrpSpPr/>
            <p:nvPr/>
          </p:nvGrpSpPr>
          <p:grpSpPr>
            <a:xfrm>
              <a:off x="6971979" y="3651288"/>
              <a:ext cx="256161" cy="182880"/>
              <a:chOff x="671209" y="2571750"/>
              <a:chExt cx="256161" cy="182880"/>
            </a:xfrm>
          </p:grpSpPr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9A369860-9F69-144D-A2A3-4049B28090FC}"/>
                  </a:ext>
                </a:extLst>
              </p:cNvPr>
              <p:cNvCxnSpPr/>
              <p:nvPr/>
            </p:nvCxnSpPr>
            <p:spPr>
              <a:xfrm flipV="1">
                <a:off x="671209" y="2571750"/>
                <a:ext cx="0" cy="18288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2E090AF0-4CF9-954F-8FEE-2EC61A096C0E}"/>
                  </a:ext>
                </a:extLst>
              </p:cNvPr>
              <p:cNvCxnSpPr/>
              <p:nvPr/>
            </p:nvCxnSpPr>
            <p:spPr>
              <a:xfrm flipV="1">
                <a:off x="927370" y="2571750"/>
                <a:ext cx="0" cy="18288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0F18DDA0-52A7-584A-A033-02F5DA6724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76391319-5E89-684B-9EA5-EAB42478519E}"/>
                </a:ext>
              </a:extLst>
            </p:cNvPr>
            <p:cNvGrpSpPr/>
            <p:nvPr/>
          </p:nvGrpSpPr>
          <p:grpSpPr>
            <a:xfrm>
              <a:off x="7341623" y="3469723"/>
              <a:ext cx="256161" cy="365760"/>
              <a:chOff x="671209" y="2571750"/>
              <a:chExt cx="256161" cy="365760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9D84236D-7E1A-1F42-AF1F-5A77CC1F803E}"/>
                  </a:ext>
                </a:extLst>
              </p:cNvPr>
              <p:cNvCxnSpPr/>
              <p:nvPr/>
            </p:nvCxnSpPr>
            <p:spPr>
              <a:xfrm flipV="1">
                <a:off x="671209" y="2571750"/>
                <a:ext cx="0" cy="36576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BFB37D3A-BDF7-B04C-BC21-4E3442734FE6}"/>
                  </a:ext>
                </a:extLst>
              </p:cNvPr>
              <p:cNvCxnSpPr/>
              <p:nvPr/>
            </p:nvCxnSpPr>
            <p:spPr>
              <a:xfrm flipV="1">
                <a:off x="927370" y="2571750"/>
                <a:ext cx="0" cy="36576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4EA6CBAF-6FF2-004E-AEB5-37C6DEC9BC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6006C0E-CD32-5543-A7C0-95F8598F2D57}"/>
                </a:ext>
              </a:extLst>
            </p:cNvPr>
            <p:cNvSpPr txBox="1"/>
            <p:nvPr/>
          </p:nvSpPr>
          <p:spPr>
            <a:xfrm rot="16200000">
              <a:off x="1178869" y="3226392"/>
              <a:ext cx="7125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Packet </a:t>
              </a:r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n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7204A1E-9A0A-4A4D-B21D-21E1A23B854A}"/>
                </a:ext>
              </a:extLst>
            </p:cNvPr>
            <p:cNvSpPr txBox="1"/>
            <p:nvPr/>
          </p:nvSpPr>
          <p:spPr>
            <a:xfrm rot="16200000">
              <a:off x="1798956" y="3227530"/>
              <a:ext cx="8680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Packet </a:t>
              </a:r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n+1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837D73A-6EEA-7648-8CFF-8A1B1827CC86}"/>
                </a:ext>
              </a:extLst>
            </p:cNvPr>
            <p:cNvCxnSpPr/>
            <p:nvPr/>
          </p:nvCxnSpPr>
          <p:spPr>
            <a:xfrm>
              <a:off x="3398689" y="4068758"/>
              <a:ext cx="1592091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AFA133-F75C-2D42-9A52-B83E43EB6602}"/>
                </a:ext>
              </a:extLst>
            </p:cNvPr>
            <p:cNvSpPr txBox="1"/>
            <p:nvPr/>
          </p:nvSpPr>
          <p:spPr>
            <a:xfrm>
              <a:off x="3443105" y="4106383"/>
              <a:ext cx="13052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C00000"/>
                  </a:solidFill>
                  <a:latin typeface="Calibri" charset="0"/>
                  <a:ea typeface="Calibri" charset="0"/>
                  <a:cs typeface="Calibri" charset="0"/>
                </a:rPr>
                <a:t>Multipath Spread</a:t>
              </a:r>
              <a:endParaRPr lang="en-US" sz="1200" b="1" i="1" baseline="-250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C3930E4-3767-3541-AC72-6013EC1F1315}"/>
                </a:ext>
              </a:extLst>
            </p:cNvPr>
            <p:cNvCxnSpPr>
              <a:cxnSpLocks/>
            </p:cNvCxnSpPr>
            <p:nvPr/>
          </p:nvCxnSpPr>
          <p:spPr>
            <a:xfrm>
              <a:off x="3398688" y="4467743"/>
              <a:ext cx="236544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5870DD3-BD70-8C42-BA0C-940E6E523A38}"/>
                </a:ext>
              </a:extLst>
            </p:cNvPr>
            <p:cNvSpPr txBox="1"/>
            <p:nvPr/>
          </p:nvSpPr>
          <p:spPr>
            <a:xfrm>
              <a:off x="3398689" y="4543175"/>
              <a:ext cx="28712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186C3F"/>
                  </a:solidFill>
                  <a:latin typeface="Calibri" charset="0"/>
                  <a:ea typeface="Calibri" charset="0"/>
                  <a:cs typeface="Calibri" charset="0"/>
                </a:rPr>
                <a:t>Coherence Time: </a:t>
              </a:r>
              <a:r>
                <a:rPr lang="en-US" sz="1200" b="1" i="1" dirty="0">
                  <a:solidFill>
                    <a:srgbClr val="186C3F"/>
                  </a:solidFill>
                  <a:latin typeface="Calibri" charset="0"/>
                  <a:ea typeface="Calibri" charset="0"/>
                  <a:cs typeface="Calibri" charset="0"/>
                </a:rPr>
                <a:t>T</a:t>
              </a:r>
              <a:r>
                <a:rPr lang="en-US" sz="1200" b="1" i="1" baseline="-25000" dirty="0">
                  <a:solidFill>
                    <a:srgbClr val="186C3F"/>
                  </a:solidFill>
                  <a:latin typeface="Calibri" charset="0"/>
                  <a:ea typeface="Calibri" charset="0"/>
                  <a:cs typeface="Calibri" charset="0"/>
                </a:rPr>
                <a:t>c</a:t>
              </a:r>
            </a:p>
          </p:txBody>
        </p:sp>
        <p:sp>
          <p:nvSpPr>
            <p:cNvPr id="57" name="Triangle 56">
              <a:extLst>
                <a:ext uri="{FF2B5EF4-FFF2-40B4-BE49-F238E27FC236}">
                  <a16:creationId xmlns:a16="http://schemas.microsoft.com/office/drawing/2014/main" id="{1E4A365A-77BD-1A4C-A890-2D3370B0D43E}"/>
                </a:ext>
              </a:extLst>
            </p:cNvPr>
            <p:cNvSpPr/>
            <p:nvPr/>
          </p:nvSpPr>
          <p:spPr>
            <a:xfrm rot="17972218" flipH="1">
              <a:off x="1802961" y="737420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D875DD1F-C2F7-E643-B55E-1C8994082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45197" y="1968775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48B06B8-3018-7345-E5FF-AA6400F3B01A}"/>
              </a:ext>
            </a:extLst>
          </p:cNvPr>
          <p:cNvGrpSpPr/>
          <p:nvPr/>
        </p:nvGrpSpPr>
        <p:grpSpPr>
          <a:xfrm>
            <a:off x="1073093" y="1003657"/>
            <a:ext cx="583578" cy="1054589"/>
            <a:chOff x="7814538" y="1011874"/>
            <a:chExt cx="674460" cy="136546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B051F14-07A7-DB00-44BD-8BEED0EE3BD8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F6455BA-0D94-0ACE-402A-7BD6E07D99C7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0F52D4F1-BC2E-6360-D4B0-10767ABCF139}"/>
                  </a:ext>
                </a:extLst>
              </p:cNvPr>
              <p:cNvCxnSpPr>
                <a:stCxn id="18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F3E9B07-37E9-A57E-8FC3-0394D5915BE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C71774A-7DE6-102E-8A96-C6E71F3BB4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84073DE-6190-A76E-3EF9-63FB3D6A35B8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57D48622-6F35-3BE4-29CB-97AC7E284E54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Arc 15">
                <a:extLst>
                  <a:ext uri="{FF2B5EF4-FFF2-40B4-BE49-F238E27FC236}">
                    <a16:creationId xmlns:a16="http://schemas.microsoft.com/office/drawing/2014/main" id="{B8E5D8FF-AA67-ABC2-1418-53091CA9D42D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F6C1736-48E2-E918-F938-630618CA21B6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4C3A03EC-0555-B05A-527F-97F539D03AC1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CC15A65A-D50D-9091-7724-47DE2C131195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52648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4019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4019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4019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4019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4019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4019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4019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4019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4019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4019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4019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4019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18651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18651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18651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18651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18651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18651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18651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18651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18651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18651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18651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18651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63282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63282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63282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63282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63282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63282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63282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63282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63282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63282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63282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63282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07914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07914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07914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07914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07914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07914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07914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07914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07914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07914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07914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07914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52545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52545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52545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52545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52545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252545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252545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252545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52545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252545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252545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252545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297177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97177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297177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97177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297177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97177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297177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297177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297177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297177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297177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97177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341808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41808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341808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341808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341808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341808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341808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341808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341808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341808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341808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386440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386440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386440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386440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386440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386440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386440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386440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386440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386440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386440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386440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431071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431071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431071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431071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431071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431071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431071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431071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431071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431071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431071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431071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475703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475703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475703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475703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475703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475703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475703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475703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475703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475703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475703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475703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520334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520334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520334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520334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520334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520334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520334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520334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520334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520334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520334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520334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564966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564966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564966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564966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564966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564966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564966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564966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564966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564966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564966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564966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Straight Connector 168"/>
          <p:cNvCxnSpPr/>
          <p:nvPr/>
        </p:nvCxnSpPr>
        <p:spPr>
          <a:xfrm flipV="1">
            <a:off x="506155" y="677411"/>
            <a:ext cx="0" cy="350519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506158" y="4171719"/>
            <a:ext cx="671104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2960897" y="4171719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Time (Symbols)</a:t>
            </a:r>
            <a:endParaRPr lang="en-US" dirty="0"/>
          </a:p>
        </p:txBody>
      </p:sp>
      <p:sp>
        <p:nvSpPr>
          <p:cNvPr id="182" name="TextBox 181"/>
          <p:cNvSpPr txBox="1"/>
          <p:nvPr/>
        </p:nvSpPr>
        <p:spPr>
          <a:xfrm rot="16200000">
            <a:off x="-325945" y="2234717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latin typeface="+mj-lt"/>
              </a:rPr>
              <a:t>Frequency</a:t>
            </a:r>
            <a:endParaRPr lang="en-US" dirty="0"/>
          </a:p>
        </p:txBody>
      </p:sp>
      <p:grpSp>
        <p:nvGrpSpPr>
          <p:cNvPr id="212" name="Group 211"/>
          <p:cNvGrpSpPr/>
          <p:nvPr/>
        </p:nvGrpSpPr>
        <p:grpSpPr>
          <a:xfrm>
            <a:off x="8230927" y="3739445"/>
            <a:ext cx="969662" cy="307777"/>
            <a:chOff x="8477240" y="1484793"/>
            <a:chExt cx="969662" cy="307777"/>
          </a:xfrm>
        </p:grpSpPr>
        <p:sp>
          <p:nvSpPr>
            <p:cNvPr id="183" name="Right Brace 182"/>
            <p:cNvSpPr/>
            <p:nvPr/>
          </p:nvSpPr>
          <p:spPr>
            <a:xfrm>
              <a:off x="8477240" y="1528884"/>
              <a:ext cx="45719" cy="250371"/>
            </a:xfrm>
            <a:prstGeom prst="rightBrac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8479971" y="1484793"/>
              <a:ext cx="9669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ymbol" charset="2"/>
                  <a:ea typeface="Symbol" charset="2"/>
                  <a:cs typeface="Symbol" charset="2"/>
                </a:rPr>
                <a:t>D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f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= 15kHz</a:t>
              </a:r>
            </a:p>
          </p:txBody>
        </p:sp>
      </p:grpSp>
      <p:sp>
        <p:nvSpPr>
          <p:cNvPr id="185" name="Right Brace 184"/>
          <p:cNvSpPr/>
          <p:nvPr/>
        </p:nvSpPr>
        <p:spPr>
          <a:xfrm rot="16200000">
            <a:off x="3789564" y="-2652470"/>
            <a:ext cx="152409" cy="6251143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extBox 185"/>
          <p:cNvSpPr txBox="1"/>
          <p:nvPr/>
        </p:nvSpPr>
        <p:spPr>
          <a:xfrm>
            <a:off x="2081973" y="447769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PRB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7124175" y="2127833"/>
            <a:ext cx="14058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12 subcarriers 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= 180 kHz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7723800" y="3784624"/>
            <a:ext cx="446315" cy="250371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0" name="Group 229"/>
          <p:cNvGrpSpPr/>
          <p:nvPr/>
        </p:nvGrpSpPr>
        <p:grpSpPr>
          <a:xfrm>
            <a:off x="7510830" y="4068203"/>
            <a:ext cx="885179" cy="591352"/>
            <a:chOff x="7401970" y="4403162"/>
            <a:chExt cx="885179" cy="591352"/>
          </a:xfrm>
        </p:grpSpPr>
        <p:sp>
          <p:nvSpPr>
            <p:cNvPr id="228" name="Right Brace 227"/>
            <p:cNvSpPr/>
            <p:nvPr/>
          </p:nvSpPr>
          <p:spPr>
            <a:xfrm rot="5400000">
              <a:off x="7786334" y="4231766"/>
              <a:ext cx="103524" cy="446315"/>
            </a:xfrm>
            <a:prstGeom prst="rightBrac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7401970" y="4471294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1 OFDMA</a:t>
              </a:r>
            </a:p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Symbol</a:t>
              </a:r>
            </a:p>
          </p:txBody>
        </p:sp>
      </p:grpSp>
      <p:sp>
        <p:nvSpPr>
          <p:cNvPr id="235" name="TextBox 234"/>
          <p:cNvSpPr txBox="1"/>
          <p:nvPr/>
        </p:nvSpPr>
        <p:spPr>
          <a:xfrm>
            <a:off x="7269627" y="3397190"/>
            <a:ext cx="168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Resource Element</a:t>
            </a:r>
          </a:p>
        </p:txBody>
      </p:sp>
      <p:sp>
        <p:nvSpPr>
          <p:cNvPr id="236" name="Rectangle 235"/>
          <p:cNvSpPr/>
          <p:nvPr/>
        </p:nvSpPr>
        <p:spPr>
          <a:xfrm>
            <a:off x="3418086" y="2930347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>
            <a:off x="6095976" y="92750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6095976" y="117787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6095976" y="142824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6095976" y="167861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6095976" y="1928989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6095976" y="217663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6095976" y="242456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6095976" y="267493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6095976" y="292530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6095976" y="317567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/>
          <p:cNvSpPr/>
          <p:nvPr/>
        </p:nvSpPr>
        <p:spPr>
          <a:xfrm>
            <a:off x="6095976" y="342604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>
            <a:off x="6095976" y="367642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6542291" y="92750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/>
          <p:cNvSpPr/>
          <p:nvPr/>
        </p:nvSpPr>
        <p:spPr>
          <a:xfrm>
            <a:off x="6542291" y="117787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/>
          <p:cNvSpPr/>
          <p:nvPr/>
        </p:nvSpPr>
        <p:spPr>
          <a:xfrm>
            <a:off x="6542291" y="142824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/>
          <p:cNvSpPr/>
          <p:nvPr/>
        </p:nvSpPr>
        <p:spPr>
          <a:xfrm>
            <a:off x="6542291" y="167861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/>
          <p:cNvSpPr/>
          <p:nvPr/>
        </p:nvSpPr>
        <p:spPr>
          <a:xfrm>
            <a:off x="6542291" y="1928989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/>
          <p:nvPr/>
        </p:nvSpPr>
        <p:spPr>
          <a:xfrm>
            <a:off x="6542291" y="217663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6542291" y="242456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/>
          <p:cNvSpPr/>
          <p:nvPr/>
        </p:nvSpPr>
        <p:spPr>
          <a:xfrm>
            <a:off x="6542291" y="267493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/>
          <p:cNvSpPr/>
          <p:nvPr/>
        </p:nvSpPr>
        <p:spPr>
          <a:xfrm>
            <a:off x="6542291" y="292530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/>
          <p:cNvSpPr/>
          <p:nvPr/>
        </p:nvSpPr>
        <p:spPr>
          <a:xfrm>
            <a:off x="6542291" y="317567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6542291" y="342604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/>
          <p:nvPr/>
        </p:nvSpPr>
        <p:spPr>
          <a:xfrm>
            <a:off x="6542291" y="367642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4" name="Straight Arrow Connector 233"/>
          <p:cNvCxnSpPr/>
          <p:nvPr/>
        </p:nvCxnSpPr>
        <p:spPr>
          <a:xfrm flipH="1" flipV="1">
            <a:off x="6320194" y="3328085"/>
            <a:ext cx="1633225" cy="5817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ight Brace 1"/>
          <p:cNvSpPr/>
          <p:nvPr/>
        </p:nvSpPr>
        <p:spPr>
          <a:xfrm>
            <a:off x="7038263" y="927505"/>
            <a:ext cx="147724" cy="2982303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ight Brace 244"/>
          <p:cNvSpPr/>
          <p:nvPr/>
        </p:nvSpPr>
        <p:spPr>
          <a:xfrm rot="16200000">
            <a:off x="2198882" y="-748622"/>
            <a:ext cx="206833" cy="3124206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ight Brace 245"/>
          <p:cNvSpPr/>
          <p:nvPr/>
        </p:nvSpPr>
        <p:spPr>
          <a:xfrm rot="16200000">
            <a:off x="5330353" y="-755889"/>
            <a:ext cx="200460" cy="3132364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TextBox 246"/>
          <p:cNvSpPr txBox="1"/>
          <p:nvPr/>
        </p:nvSpPr>
        <p:spPr>
          <a:xfrm>
            <a:off x="2201678" y="111230"/>
            <a:ext cx="3365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Transmission Time Interval (TTI) = 1ms</a:t>
            </a:r>
          </a:p>
        </p:txBody>
      </p:sp>
      <p:sp>
        <p:nvSpPr>
          <p:cNvPr id="248" name="TextBox 247"/>
          <p:cNvSpPr txBox="1"/>
          <p:nvPr/>
        </p:nvSpPr>
        <p:spPr>
          <a:xfrm>
            <a:off x="5203346" y="449944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PRB</a:t>
            </a:r>
          </a:p>
        </p:txBody>
      </p:sp>
    </p:spTree>
    <p:extLst>
      <p:ext uri="{BB962C8B-B14F-4D97-AF65-F5344CB8AC3E}">
        <p14:creationId xmlns:p14="http://schemas.microsoft.com/office/powerpoint/2010/main" val="971945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5162" y="987465"/>
            <a:ext cx="8091483" cy="3168571"/>
            <a:chOff x="533857" y="1181118"/>
            <a:chExt cx="8091483" cy="3168570"/>
          </a:xfrm>
        </p:grpSpPr>
        <p:sp>
          <p:nvSpPr>
            <p:cNvPr id="5" name="Rectangle 4"/>
            <p:cNvSpPr/>
            <p:nvPr/>
          </p:nvSpPr>
          <p:spPr>
            <a:xfrm>
              <a:off x="2619965" y="2558024"/>
              <a:ext cx="3020742" cy="492369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charset="0"/>
                  <a:ea typeface="Calibri" charset="0"/>
                  <a:cs typeface="Calibri" charset="0"/>
                </a:rPr>
                <a:t>Scheduler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86036" y="2544206"/>
              <a:ext cx="17226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Requested QCI</a:t>
              </a:r>
            </a:p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(subscriber assigned)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08724" y="2544204"/>
              <a:ext cx="12276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Reported CQI</a:t>
              </a:r>
            </a:p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(from devices)</a:t>
              </a:r>
            </a:p>
          </p:txBody>
        </p:sp>
        <p:cxnSp>
          <p:nvCxnSpPr>
            <p:cNvPr id="9" name="Straight Arrow Connector 8"/>
            <p:cNvCxnSpPr>
              <a:stCxn id="6" idx="1"/>
              <a:endCxn id="5" idx="3"/>
            </p:cNvCxnSpPr>
            <p:nvPr/>
          </p:nvCxnSpPr>
          <p:spPr>
            <a:xfrm flipH="1" flipV="1">
              <a:off x="5640707" y="2804208"/>
              <a:ext cx="545329" cy="1607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3"/>
              <a:endCxn id="5" idx="1"/>
            </p:cNvCxnSpPr>
            <p:nvPr/>
          </p:nvCxnSpPr>
          <p:spPr>
            <a:xfrm flipV="1">
              <a:off x="2136368" y="2804208"/>
              <a:ext cx="483597" cy="1605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8599BDF-7F7C-2D41-AB8C-32BC4B69B326}"/>
                </a:ext>
              </a:extLst>
            </p:cNvPr>
            <p:cNvGrpSpPr/>
            <p:nvPr/>
          </p:nvGrpSpPr>
          <p:grpSpPr>
            <a:xfrm>
              <a:off x="2619964" y="1254346"/>
              <a:ext cx="310662" cy="817685"/>
              <a:chOff x="7719646" y="1406769"/>
              <a:chExt cx="310662" cy="817685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9426A4A1-98AE-814E-8066-6B236EEBD998}"/>
                  </a:ext>
                </a:extLst>
              </p:cNvPr>
              <p:cNvCxnSpPr/>
              <p:nvPr/>
            </p:nvCxnSpPr>
            <p:spPr>
              <a:xfrm>
                <a:off x="7724783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63445EAC-9BE5-E643-A1E7-1425AC14540F}"/>
                  </a:ext>
                </a:extLst>
              </p:cNvPr>
              <p:cNvCxnSpPr/>
              <p:nvPr/>
            </p:nvCxnSpPr>
            <p:spPr>
              <a:xfrm>
                <a:off x="8025171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46F85106-3B02-5D4C-855F-744FAEB72E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19646" y="2224454"/>
                <a:ext cx="310662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89B68C2-3457-1C41-9A6E-D85ACA23ECAA}"/>
                </a:ext>
              </a:extLst>
            </p:cNvPr>
            <p:cNvGrpSpPr/>
            <p:nvPr/>
          </p:nvGrpSpPr>
          <p:grpSpPr>
            <a:xfrm>
              <a:off x="3169190" y="1254346"/>
              <a:ext cx="310662" cy="817685"/>
              <a:chOff x="7719646" y="1406769"/>
              <a:chExt cx="310662" cy="817685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20C0E882-78B0-E348-BF74-A27728136E5A}"/>
                  </a:ext>
                </a:extLst>
              </p:cNvPr>
              <p:cNvCxnSpPr/>
              <p:nvPr/>
            </p:nvCxnSpPr>
            <p:spPr>
              <a:xfrm>
                <a:off x="7724783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E279B99-A5D4-9F41-9201-75B262972681}"/>
                  </a:ext>
                </a:extLst>
              </p:cNvPr>
              <p:cNvCxnSpPr/>
              <p:nvPr/>
            </p:nvCxnSpPr>
            <p:spPr>
              <a:xfrm>
                <a:off x="8025171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78F395C1-CD32-DE40-BB7D-185A30B319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19646" y="2224454"/>
                <a:ext cx="310662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025FB01-5B5E-2D45-B340-8DC8FE75DD4F}"/>
                </a:ext>
              </a:extLst>
            </p:cNvPr>
            <p:cNvGrpSpPr/>
            <p:nvPr/>
          </p:nvGrpSpPr>
          <p:grpSpPr>
            <a:xfrm>
              <a:off x="3718416" y="1254346"/>
              <a:ext cx="310662" cy="817685"/>
              <a:chOff x="7719646" y="1406769"/>
              <a:chExt cx="310662" cy="817685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9D4D1E26-5C39-0C43-BD4E-BB79468C4CD9}"/>
                  </a:ext>
                </a:extLst>
              </p:cNvPr>
              <p:cNvCxnSpPr/>
              <p:nvPr/>
            </p:nvCxnSpPr>
            <p:spPr>
              <a:xfrm>
                <a:off x="7724783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163D75CF-1977-E944-90F3-F63A118610EB}"/>
                  </a:ext>
                </a:extLst>
              </p:cNvPr>
              <p:cNvCxnSpPr/>
              <p:nvPr/>
            </p:nvCxnSpPr>
            <p:spPr>
              <a:xfrm>
                <a:off x="8025171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36BB99D-39DD-644D-A13D-6B2AF7822C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19646" y="2224454"/>
                <a:ext cx="310662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182C019-3A2E-FC46-98E9-1AA65A30606F}"/>
                </a:ext>
              </a:extLst>
            </p:cNvPr>
            <p:cNvGrpSpPr/>
            <p:nvPr/>
          </p:nvGrpSpPr>
          <p:grpSpPr>
            <a:xfrm>
              <a:off x="4267642" y="1254346"/>
              <a:ext cx="310662" cy="817685"/>
              <a:chOff x="7719646" y="1406769"/>
              <a:chExt cx="310662" cy="817685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2462541B-FE1A-504A-ADF5-A4AA53B8FA43}"/>
                  </a:ext>
                </a:extLst>
              </p:cNvPr>
              <p:cNvCxnSpPr/>
              <p:nvPr/>
            </p:nvCxnSpPr>
            <p:spPr>
              <a:xfrm>
                <a:off x="7724783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0C32B734-20C7-3C4B-ADF4-5EAAA1462F1F}"/>
                  </a:ext>
                </a:extLst>
              </p:cNvPr>
              <p:cNvCxnSpPr/>
              <p:nvPr/>
            </p:nvCxnSpPr>
            <p:spPr>
              <a:xfrm>
                <a:off x="8025171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8B5C92BC-9307-A24B-B6B1-6449364DE2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19646" y="2224454"/>
                <a:ext cx="310662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6BBFCEB-50AB-C648-82F7-9A3D8CE1AB72}"/>
                </a:ext>
              </a:extLst>
            </p:cNvPr>
            <p:cNvGrpSpPr/>
            <p:nvPr/>
          </p:nvGrpSpPr>
          <p:grpSpPr>
            <a:xfrm>
              <a:off x="4816868" y="1254346"/>
              <a:ext cx="310662" cy="817685"/>
              <a:chOff x="7719646" y="1406769"/>
              <a:chExt cx="310662" cy="817685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8A9A66FA-A051-B74C-BD91-4511D6F3C7C3}"/>
                  </a:ext>
                </a:extLst>
              </p:cNvPr>
              <p:cNvCxnSpPr/>
              <p:nvPr/>
            </p:nvCxnSpPr>
            <p:spPr>
              <a:xfrm>
                <a:off x="7724783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BAEBF83-5511-754D-A7D2-8070D08A1623}"/>
                  </a:ext>
                </a:extLst>
              </p:cNvPr>
              <p:cNvCxnSpPr/>
              <p:nvPr/>
            </p:nvCxnSpPr>
            <p:spPr>
              <a:xfrm>
                <a:off x="8025171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5DE941C3-4456-7E4D-8CE2-080AAC31DD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19646" y="2224454"/>
                <a:ext cx="310662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8F2AE696-A416-9D42-9037-DF88FF09E92A}"/>
                </a:ext>
              </a:extLst>
            </p:cNvPr>
            <p:cNvGrpSpPr/>
            <p:nvPr/>
          </p:nvGrpSpPr>
          <p:grpSpPr>
            <a:xfrm>
              <a:off x="5366095" y="1254346"/>
              <a:ext cx="310662" cy="817685"/>
              <a:chOff x="7719646" y="1406769"/>
              <a:chExt cx="310662" cy="817685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3756155C-A276-9B47-BA98-D7A06032C0AF}"/>
                  </a:ext>
                </a:extLst>
              </p:cNvPr>
              <p:cNvCxnSpPr/>
              <p:nvPr/>
            </p:nvCxnSpPr>
            <p:spPr>
              <a:xfrm>
                <a:off x="7724783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6E98927-E67B-7240-BD6F-ABD951D8D659}"/>
                  </a:ext>
                </a:extLst>
              </p:cNvPr>
              <p:cNvCxnSpPr/>
              <p:nvPr/>
            </p:nvCxnSpPr>
            <p:spPr>
              <a:xfrm>
                <a:off x="8025171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7AA9D59D-EA7C-C44B-BF29-E98E01A4C3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19646" y="2224454"/>
                <a:ext cx="310662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93500EC-9F6D-B14A-876A-8242876EC01E}"/>
                </a:ext>
              </a:extLst>
            </p:cNvPr>
            <p:cNvSpPr/>
            <p:nvPr/>
          </p:nvSpPr>
          <p:spPr>
            <a:xfrm>
              <a:off x="5403265" y="1853062"/>
              <a:ext cx="238565" cy="191127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5E1D20C-D906-8B42-99B7-12193B820773}"/>
                </a:ext>
              </a:extLst>
            </p:cNvPr>
            <p:cNvSpPr/>
            <p:nvPr/>
          </p:nvSpPr>
          <p:spPr>
            <a:xfrm>
              <a:off x="4851796" y="1853061"/>
              <a:ext cx="238565" cy="191127"/>
            </a:xfrm>
            <a:prstGeom prst="rect">
              <a:avLst/>
            </a:prstGeom>
            <a:solidFill>
              <a:srgbClr val="809D1F"/>
            </a:solidFill>
            <a:ln>
              <a:solidFill>
                <a:srgbClr val="809D1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78E7F58-D4EC-1946-9202-BC5C09A7C0AF}"/>
                </a:ext>
              </a:extLst>
            </p:cNvPr>
            <p:cNvSpPr/>
            <p:nvPr/>
          </p:nvSpPr>
          <p:spPr>
            <a:xfrm>
              <a:off x="4302570" y="1853061"/>
              <a:ext cx="238565" cy="191127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DF8D192-F8B6-284A-93A4-B678E338461E}"/>
                </a:ext>
              </a:extLst>
            </p:cNvPr>
            <p:cNvSpPr/>
            <p:nvPr/>
          </p:nvSpPr>
          <p:spPr>
            <a:xfrm>
              <a:off x="3755586" y="1853060"/>
              <a:ext cx="238565" cy="191127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977B07B-6DB8-3E40-87C2-6783C5290D15}"/>
                </a:ext>
              </a:extLst>
            </p:cNvPr>
            <p:cNvSpPr/>
            <p:nvPr/>
          </p:nvSpPr>
          <p:spPr>
            <a:xfrm>
              <a:off x="3202086" y="1853059"/>
              <a:ext cx="238565" cy="191127"/>
            </a:xfrm>
            <a:prstGeom prst="rect">
              <a:avLst/>
            </a:prstGeom>
            <a:solidFill>
              <a:srgbClr val="186C3F"/>
            </a:solidFill>
            <a:ln>
              <a:solidFill>
                <a:srgbClr val="186C3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5C66FF3-5814-F544-9B2B-B58EEAA6B726}"/>
                </a:ext>
              </a:extLst>
            </p:cNvPr>
            <p:cNvSpPr/>
            <p:nvPr/>
          </p:nvSpPr>
          <p:spPr>
            <a:xfrm>
              <a:off x="2654894" y="1848171"/>
              <a:ext cx="238565" cy="191127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19E7BB1-DED3-514D-931F-DEA9AB2F5A15}"/>
                </a:ext>
              </a:extLst>
            </p:cNvPr>
            <p:cNvSpPr/>
            <p:nvPr/>
          </p:nvSpPr>
          <p:spPr>
            <a:xfrm>
              <a:off x="5402142" y="1629079"/>
              <a:ext cx="238565" cy="191127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99473B9-68D1-0348-826B-BDB9B85139FA}"/>
                </a:ext>
              </a:extLst>
            </p:cNvPr>
            <p:cNvSpPr/>
            <p:nvPr/>
          </p:nvSpPr>
          <p:spPr>
            <a:xfrm>
              <a:off x="5402141" y="1401193"/>
              <a:ext cx="238565" cy="191127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339DA23-BBF0-2A45-9E86-C8C997A5F8DF}"/>
                </a:ext>
              </a:extLst>
            </p:cNvPr>
            <p:cNvSpPr/>
            <p:nvPr/>
          </p:nvSpPr>
          <p:spPr>
            <a:xfrm>
              <a:off x="4851796" y="1634092"/>
              <a:ext cx="238565" cy="191127"/>
            </a:xfrm>
            <a:prstGeom prst="rect">
              <a:avLst/>
            </a:prstGeom>
            <a:solidFill>
              <a:srgbClr val="809D1F"/>
            </a:solidFill>
            <a:ln>
              <a:solidFill>
                <a:srgbClr val="809D1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5533709-9782-FC40-8800-1786F330086C}"/>
                </a:ext>
              </a:extLst>
            </p:cNvPr>
            <p:cNvSpPr/>
            <p:nvPr/>
          </p:nvSpPr>
          <p:spPr>
            <a:xfrm>
              <a:off x="4302569" y="1629080"/>
              <a:ext cx="238565" cy="191127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9477494-94C4-7D47-A540-A65E7908B105}"/>
                </a:ext>
              </a:extLst>
            </p:cNvPr>
            <p:cNvSpPr/>
            <p:nvPr/>
          </p:nvSpPr>
          <p:spPr>
            <a:xfrm>
              <a:off x="4302568" y="1405099"/>
              <a:ext cx="238565" cy="191127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A191DBB-C972-AF43-BF5C-99C6C366F034}"/>
                </a:ext>
              </a:extLst>
            </p:cNvPr>
            <p:cNvSpPr/>
            <p:nvPr/>
          </p:nvSpPr>
          <p:spPr>
            <a:xfrm>
              <a:off x="4302567" y="1181118"/>
              <a:ext cx="238565" cy="191127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E778A2A-0183-594D-A978-81187E3D46F9}"/>
                </a:ext>
              </a:extLst>
            </p:cNvPr>
            <p:cNvSpPr/>
            <p:nvPr/>
          </p:nvSpPr>
          <p:spPr>
            <a:xfrm>
              <a:off x="3202085" y="1629078"/>
              <a:ext cx="238565" cy="191127"/>
            </a:xfrm>
            <a:prstGeom prst="rect">
              <a:avLst/>
            </a:prstGeom>
            <a:solidFill>
              <a:srgbClr val="186C3F"/>
            </a:solidFill>
            <a:ln>
              <a:solidFill>
                <a:srgbClr val="186C3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22F4862-2A37-104E-B9F2-4E310E027F88}"/>
                </a:ext>
              </a:extLst>
            </p:cNvPr>
            <p:cNvSpPr/>
            <p:nvPr/>
          </p:nvSpPr>
          <p:spPr>
            <a:xfrm>
              <a:off x="2654893" y="1634250"/>
              <a:ext cx="238565" cy="191127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2982FFD-B8F6-9A46-8E91-7552D7EDD5BD}"/>
                </a:ext>
              </a:extLst>
            </p:cNvPr>
            <p:cNvSpPr/>
            <p:nvPr/>
          </p:nvSpPr>
          <p:spPr>
            <a:xfrm>
              <a:off x="2656061" y="1405654"/>
              <a:ext cx="238565" cy="191127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120" name="Group 119"/>
            <p:cNvGrpSpPr/>
            <p:nvPr/>
          </p:nvGrpSpPr>
          <p:grpSpPr>
            <a:xfrm>
              <a:off x="2619964" y="3489534"/>
              <a:ext cx="3051656" cy="860154"/>
              <a:chOff x="1430089" y="2429699"/>
              <a:chExt cx="4519248" cy="1267119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F0DCDD9-155D-364B-9232-020829C0E0B8}"/>
                  </a:ext>
                </a:extLst>
              </p:cNvPr>
              <p:cNvSpPr/>
              <p:nvPr/>
            </p:nvSpPr>
            <p:spPr>
              <a:xfrm>
                <a:off x="1430089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6A0D4FF1-A485-1D46-A3A8-8CA8BF671DFB}"/>
                  </a:ext>
                </a:extLst>
              </p:cNvPr>
              <p:cNvSpPr/>
              <p:nvPr/>
            </p:nvSpPr>
            <p:spPr>
              <a:xfrm>
                <a:off x="1890220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736CF5D7-6A64-8443-B9FB-3816C28BAB49}"/>
                  </a:ext>
                </a:extLst>
              </p:cNvPr>
              <p:cNvSpPr/>
              <p:nvPr/>
            </p:nvSpPr>
            <p:spPr>
              <a:xfrm>
                <a:off x="2350351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69ABD9E-BA2B-B44F-AF48-9C26234E54C2}"/>
                  </a:ext>
                </a:extLst>
              </p:cNvPr>
              <p:cNvSpPr/>
              <p:nvPr/>
            </p:nvSpPr>
            <p:spPr>
              <a:xfrm>
                <a:off x="2810482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E8B732D7-7724-A241-A8D9-6667E34B4769}"/>
                  </a:ext>
                </a:extLst>
              </p:cNvPr>
              <p:cNvSpPr/>
              <p:nvPr/>
            </p:nvSpPr>
            <p:spPr>
              <a:xfrm>
                <a:off x="3270613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E8F7E3F6-E09B-414D-A031-76F9535821C9}"/>
                  </a:ext>
                </a:extLst>
              </p:cNvPr>
              <p:cNvSpPr/>
              <p:nvPr/>
            </p:nvSpPr>
            <p:spPr>
              <a:xfrm>
                <a:off x="3730744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A5F8BA90-E508-534E-9D90-A4CF710DA0E5}"/>
                  </a:ext>
                </a:extLst>
              </p:cNvPr>
              <p:cNvSpPr/>
              <p:nvPr/>
            </p:nvSpPr>
            <p:spPr>
              <a:xfrm>
                <a:off x="4190875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A494112-9870-1B4B-9E66-C5CA48C084E3}"/>
                  </a:ext>
                </a:extLst>
              </p:cNvPr>
              <p:cNvSpPr/>
              <p:nvPr/>
            </p:nvSpPr>
            <p:spPr>
              <a:xfrm>
                <a:off x="4651006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58D0F24-8369-BA42-AA57-955655509790}"/>
                  </a:ext>
                </a:extLst>
              </p:cNvPr>
              <p:cNvSpPr/>
              <p:nvPr/>
            </p:nvSpPr>
            <p:spPr>
              <a:xfrm>
                <a:off x="5111137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A2FF1473-D9C0-7440-86D1-C70EB1669C10}"/>
                  </a:ext>
                </a:extLst>
              </p:cNvPr>
              <p:cNvSpPr/>
              <p:nvPr/>
            </p:nvSpPr>
            <p:spPr>
              <a:xfrm>
                <a:off x="5571268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2E4C8F41-C00A-354C-AB4E-EED9433E0CD4}"/>
                  </a:ext>
                </a:extLst>
              </p:cNvPr>
              <p:cNvSpPr/>
              <p:nvPr/>
            </p:nvSpPr>
            <p:spPr>
              <a:xfrm>
                <a:off x="1430089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48E0180C-1599-B944-8679-D9A1BDC4E1B2}"/>
                  </a:ext>
                </a:extLst>
              </p:cNvPr>
              <p:cNvSpPr/>
              <p:nvPr/>
            </p:nvSpPr>
            <p:spPr>
              <a:xfrm>
                <a:off x="1890220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6EC0A28-2214-074B-968F-BADA10B5768E}"/>
                  </a:ext>
                </a:extLst>
              </p:cNvPr>
              <p:cNvSpPr/>
              <p:nvPr/>
            </p:nvSpPr>
            <p:spPr>
              <a:xfrm>
                <a:off x="2350351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10041E5B-8FD0-F24D-AF3D-6CE4F8B66DB6}"/>
                  </a:ext>
                </a:extLst>
              </p:cNvPr>
              <p:cNvSpPr/>
              <p:nvPr/>
            </p:nvSpPr>
            <p:spPr>
              <a:xfrm>
                <a:off x="2810482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153D56F6-9BDC-FC4F-889D-99C0F3957639}"/>
                  </a:ext>
                </a:extLst>
              </p:cNvPr>
              <p:cNvSpPr/>
              <p:nvPr/>
            </p:nvSpPr>
            <p:spPr>
              <a:xfrm>
                <a:off x="3270613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E40E599B-F7F4-A44B-B9B3-1F1134A51B24}"/>
                  </a:ext>
                </a:extLst>
              </p:cNvPr>
              <p:cNvSpPr/>
              <p:nvPr/>
            </p:nvSpPr>
            <p:spPr>
              <a:xfrm>
                <a:off x="3730744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455E290D-8625-6645-B848-DBFE40DD8BB8}"/>
                  </a:ext>
                </a:extLst>
              </p:cNvPr>
              <p:cNvSpPr/>
              <p:nvPr/>
            </p:nvSpPr>
            <p:spPr>
              <a:xfrm>
                <a:off x="4190875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B6C28B29-5BC3-9743-9431-2ABD4C51803C}"/>
                  </a:ext>
                </a:extLst>
              </p:cNvPr>
              <p:cNvSpPr/>
              <p:nvPr/>
            </p:nvSpPr>
            <p:spPr>
              <a:xfrm>
                <a:off x="4651006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6E7D7E04-100C-1845-A34A-2D0EDC74A1E2}"/>
                  </a:ext>
                </a:extLst>
              </p:cNvPr>
              <p:cNvSpPr/>
              <p:nvPr/>
            </p:nvSpPr>
            <p:spPr>
              <a:xfrm>
                <a:off x="5111137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54EA06C-A90B-784C-A190-86DE3187C9F4}"/>
                  </a:ext>
                </a:extLst>
              </p:cNvPr>
              <p:cNvSpPr/>
              <p:nvPr/>
            </p:nvSpPr>
            <p:spPr>
              <a:xfrm>
                <a:off x="5571268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8548BB2-92AD-794C-ADC1-B65849750455}"/>
                  </a:ext>
                </a:extLst>
              </p:cNvPr>
              <p:cNvSpPr/>
              <p:nvPr/>
            </p:nvSpPr>
            <p:spPr>
              <a:xfrm>
                <a:off x="1430089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9E479952-E874-CF48-BEAE-06E7C242EDBA}"/>
                  </a:ext>
                </a:extLst>
              </p:cNvPr>
              <p:cNvSpPr/>
              <p:nvPr/>
            </p:nvSpPr>
            <p:spPr>
              <a:xfrm>
                <a:off x="1890220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36FB5099-CBB4-5046-89D2-2EDC0E1D6019}"/>
                  </a:ext>
                </a:extLst>
              </p:cNvPr>
              <p:cNvSpPr/>
              <p:nvPr/>
            </p:nvSpPr>
            <p:spPr>
              <a:xfrm>
                <a:off x="2350351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D132EDE0-6AF7-6E42-8CA5-EC4772F32936}"/>
                  </a:ext>
                </a:extLst>
              </p:cNvPr>
              <p:cNvSpPr/>
              <p:nvPr/>
            </p:nvSpPr>
            <p:spPr>
              <a:xfrm>
                <a:off x="2810482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B9A25F2C-2E27-D342-AFB6-C69B57FBB895}"/>
                  </a:ext>
                </a:extLst>
              </p:cNvPr>
              <p:cNvSpPr/>
              <p:nvPr/>
            </p:nvSpPr>
            <p:spPr>
              <a:xfrm>
                <a:off x="3270613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A26245E6-3771-574C-8675-B4761C83001F}"/>
                  </a:ext>
                </a:extLst>
              </p:cNvPr>
              <p:cNvSpPr/>
              <p:nvPr/>
            </p:nvSpPr>
            <p:spPr>
              <a:xfrm>
                <a:off x="3730744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BA33E46B-4C30-8844-9C18-E567EED3B0C0}"/>
                  </a:ext>
                </a:extLst>
              </p:cNvPr>
              <p:cNvSpPr/>
              <p:nvPr/>
            </p:nvSpPr>
            <p:spPr>
              <a:xfrm>
                <a:off x="4190875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862C6540-BB3E-A946-815C-D112E47956D0}"/>
                  </a:ext>
                </a:extLst>
              </p:cNvPr>
              <p:cNvSpPr/>
              <p:nvPr/>
            </p:nvSpPr>
            <p:spPr>
              <a:xfrm>
                <a:off x="4651006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594AFEFE-BF7D-6E40-8818-A63F09D1731C}"/>
                  </a:ext>
                </a:extLst>
              </p:cNvPr>
              <p:cNvSpPr/>
              <p:nvPr/>
            </p:nvSpPr>
            <p:spPr>
              <a:xfrm>
                <a:off x="5111137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4C325189-4542-014F-B1B7-E4A3A3397886}"/>
                  </a:ext>
                </a:extLst>
              </p:cNvPr>
              <p:cNvSpPr/>
              <p:nvPr/>
            </p:nvSpPr>
            <p:spPr>
              <a:xfrm>
                <a:off x="5571268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E0C85E5D-9999-DF47-8E55-5856488C68DF}"/>
                  </a:ext>
                </a:extLst>
              </p:cNvPr>
              <p:cNvGrpSpPr/>
              <p:nvPr/>
            </p:nvGrpSpPr>
            <p:grpSpPr>
              <a:xfrm>
                <a:off x="1430089" y="2429699"/>
                <a:ext cx="4519248" cy="1267119"/>
                <a:chOff x="2294793" y="2570498"/>
                <a:chExt cx="4519248" cy="1267119"/>
              </a:xfrm>
            </p:grpSpPr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C7FD7FE9-F8D0-A049-8CAC-5CA9E815B5C4}"/>
                    </a:ext>
                  </a:extLst>
                </p:cNvPr>
                <p:cNvSpPr/>
                <p:nvPr/>
              </p:nvSpPr>
              <p:spPr>
                <a:xfrm>
                  <a:off x="2294793" y="2571750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3CC9B25E-4AA7-D84D-8D95-424CD087EE5C}"/>
                    </a:ext>
                  </a:extLst>
                </p:cNvPr>
                <p:cNvSpPr/>
                <p:nvPr/>
              </p:nvSpPr>
              <p:spPr>
                <a:xfrm>
                  <a:off x="2754924" y="2571750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FBB36C1A-7E48-9A40-8F4B-3C95D4EDA1CF}"/>
                    </a:ext>
                  </a:extLst>
                </p:cNvPr>
                <p:cNvSpPr/>
                <p:nvPr/>
              </p:nvSpPr>
              <p:spPr>
                <a:xfrm>
                  <a:off x="3215055" y="2571750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41AC6D27-92E5-9F4B-999A-D040BDFD8CC9}"/>
                    </a:ext>
                  </a:extLst>
                </p:cNvPr>
                <p:cNvSpPr/>
                <p:nvPr/>
              </p:nvSpPr>
              <p:spPr>
                <a:xfrm>
                  <a:off x="2294793" y="3023088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87526AEA-D5B9-0347-8172-E113AAED098B}"/>
                    </a:ext>
                  </a:extLst>
                </p:cNvPr>
                <p:cNvSpPr/>
                <p:nvPr/>
              </p:nvSpPr>
              <p:spPr>
                <a:xfrm>
                  <a:off x="2754924" y="3023088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A9C9C245-108D-B041-AC19-4D4ABAB592B7}"/>
                    </a:ext>
                  </a:extLst>
                </p:cNvPr>
                <p:cNvSpPr/>
                <p:nvPr/>
              </p:nvSpPr>
              <p:spPr>
                <a:xfrm>
                  <a:off x="3215055" y="3023088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DE8EF83C-4C6E-094E-8C6E-B5DFF892919E}"/>
                    </a:ext>
                  </a:extLst>
                </p:cNvPr>
                <p:cNvSpPr/>
                <p:nvPr/>
              </p:nvSpPr>
              <p:spPr>
                <a:xfrm>
                  <a:off x="2294793" y="3456842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24731A48-406E-3649-AB41-2373898592E0}"/>
                    </a:ext>
                  </a:extLst>
                </p:cNvPr>
                <p:cNvSpPr/>
                <p:nvPr/>
              </p:nvSpPr>
              <p:spPr>
                <a:xfrm>
                  <a:off x="2754924" y="3456842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8CEDCA9A-FF42-624E-B361-47512BE4C184}"/>
                    </a:ext>
                  </a:extLst>
                </p:cNvPr>
                <p:cNvSpPr/>
                <p:nvPr/>
              </p:nvSpPr>
              <p:spPr>
                <a:xfrm>
                  <a:off x="3215055" y="3456842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6DC33E03-8461-4E43-B84C-158298B44D91}"/>
                    </a:ext>
                  </a:extLst>
                </p:cNvPr>
                <p:cNvSpPr/>
                <p:nvPr/>
              </p:nvSpPr>
              <p:spPr>
                <a:xfrm>
                  <a:off x="3675186" y="3025793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36B75A75-A66E-0645-B2F9-3B353C10E99D}"/>
                    </a:ext>
                  </a:extLst>
                </p:cNvPr>
                <p:cNvSpPr/>
                <p:nvPr/>
              </p:nvSpPr>
              <p:spPr>
                <a:xfrm>
                  <a:off x="4135317" y="3025793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4719C168-1D2D-0443-B21E-B392CDC11835}"/>
                    </a:ext>
                  </a:extLst>
                </p:cNvPr>
                <p:cNvSpPr/>
                <p:nvPr/>
              </p:nvSpPr>
              <p:spPr>
                <a:xfrm>
                  <a:off x="4595448" y="3025793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DF5F0C2A-1F70-8B4B-A4E1-A58A1ED60E7D}"/>
                    </a:ext>
                  </a:extLst>
                </p:cNvPr>
                <p:cNvSpPr/>
                <p:nvPr/>
              </p:nvSpPr>
              <p:spPr>
                <a:xfrm>
                  <a:off x="5055579" y="3025793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1E53EA91-DFD8-124F-8541-08F051B9599C}"/>
                    </a:ext>
                  </a:extLst>
                </p:cNvPr>
                <p:cNvSpPr/>
                <p:nvPr/>
              </p:nvSpPr>
              <p:spPr>
                <a:xfrm>
                  <a:off x="5515710" y="3025793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C3856868-2CDF-7E48-80C7-15FE6875EE3D}"/>
                    </a:ext>
                  </a:extLst>
                </p:cNvPr>
                <p:cNvSpPr/>
                <p:nvPr/>
              </p:nvSpPr>
              <p:spPr>
                <a:xfrm>
                  <a:off x="5975841" y="3025793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F537D415-00B0-FA41-BA52-5EF73EF2B8B6}"/>
                    </a:ext>
                  </a:extLst>
                </p:cNvPr>
                <p:cNvSpPr/>
                <p:nvPr/>
              </p:nvSpPr>
              <p:spPr>
                <a:xfrm>
                  <a:off x="3675186" y="3459547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2C63411E-DB0D-7F44-8532-892F054B5B17}"/>
                    </a:ext>
                  </a:extLst>
                </p:cNvPr>
                <p:cNvSpPr/>
                <p:nvPr/>
              </p:nvSpPr>
              <p:spPr>
                <a:xfrm>
                  <a:off x="4135317" y="3459547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A350F773-DD78-8D47-8C7B-827F4F95F49A}"/>
                    </a:ext>
                  </a:extLst>
                </p:cNvPr>
                <p:cNvSpPr/>
                <p:nvPr/>
              </p:nvSpPr>
              <p:spPr>
                <a:xfrm>
                  <a:off x="4595448" y="3459547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111D5D98-7ABE-1244-B8BE-FA3B8FB7D2B4}"/>
                    </a:ext>
                  </a:extLst>
                </p:cNvPr>
                <p:cNvSpPr/>
                <p:nvPr/>
              </p:nvSpPr>
              <p:spPr>
                <a:xfrm>
                  <a:off x="5055579" y="3459547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F17202D5-D8FA-E94D-8189-7A04C22204DF}"/>
                    </a:ext>
                  </a:extLst>
                </p:cNvPr>
                <p:cNvSpPr/>
                <p:nvPr/>
              </p:nvSpPr>
              <p:spPr>
                <a:xfrm>
                  <a:off x="5515710" y="3459547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6BF704E9-34A2-C749-A03E-56A9181E2EE6}"/>
                    </a:ext>
                  </a:extLst>
                </p:cNvPr>
                <p:cNvSpPr/>
                <p:nvPr/>
              </p:nvSpPr>
              <p:spPr>
                <a:xfrm>
                  <a:off x="5975841" y="3459547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3587DE05-F29E-B843-9C03-E3DEE53C4AA1}"/>
                    </a:ext>
                  </a:extLst>
                </p:cNvPr>
                <p:cNvSpPr/>
                <p:nvPr/>
              </p:nvSpPr>
              <p:spPr>
                <a:xfrm>
                  <a:off x="3673518" y="2570498"/>
                  <a:ext cx="378069" cy="378070"/>
                </a:xfrm>
                <a:prstGeom prst="rect">
                  <a:avLst/>
                </a:prstGeom>
                <a:solidFill>
                  <a:srgbClr val="3A86AA"/>
                </a:solidFill>
                <a:ln>
                  <a:solidFill>
                    <a:srgbClr val="3A86AA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E87AD4F4-0362-2544-8A42-9DDB845D6AF5}"/>
                    </a:ext>
                  </a:extLst>
                </p:cNvPr>
                <p:cNvSpPr/>
                <p:nvPr/>
              </p:nvSpPr>
              <p:spPr>
                <a:xfrm>
                  <a:off x="4133649" y="2570498"/>
                  <a:ext cx="378069" cy="378070"/>
                </a:xfrm>
                <a:prstGeom prst="rect">
                  <a:avLst/>
                </a:prstGeom>
                <a:solidFill>
                  <a:srgbClr val="3A86AA"/>
                </a:solidFill>
                <a:ln>
                  <a:solidFill>
                    <a:srgbClr val="3A86AA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A52D5C22-F9B8-2441-BF53-D7EBA11A4414}"/>
                    </a:ext>
                  </a:extLst>
                </p:cNvPr>
                <p:cNvSpPr/>
                <p:nvPr/>
              </p:nvSpPr>
              <p:spPr>
                <a:xfrm>
                  <a:off x="4593780" y="2570498"/>
                  <a:ext cx="378069" cy="378070"/>
                </a:xfrm>
                <a:prstGeom prst="rect">
                  <a:avLst/>
                </a:prstGeom>
                <a:solidFill>
                  <a:srgbClr val="3A86AA"/>
                </a:solidFill>
                <a:ln>
                  <a:solidFill>
                    <a:srgbClr val="3A86AA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2BC40991-3809-F747-BE8D-5D53EAD54C32}"/>
                    </a:ext>
                  </a:extLst>
                </p:cNvPr>
                <p:cNvSpPr/>
                <p:nvPr/>
              </p:nvSpPr>
              <p:spPr>
                <a:xfrm>
                  <a:off x="5053911" y="2570498"/>
                  <a:ext cx="378069" cy="378070"/>
                </a:xfrm>
                <a:prstGeom prst="rect">
                  <a:avLst/>
                </a:prstGeom>
                <a:solidFill>
                  <a:srgbClr val="3A86AA"/>
                </a:solidFill>
                <a:ln>
                  <a:solidFill>
                    <a:srgbClr val="3A86AA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33A6AEA8-6251-914E-8AE7-097FFC99E062}"/>
                    </a:ext>
                  </a:extLst>
                </p:cNvPr>
                <p:cNvSpPr/>
                <p:nvPr/>
              </p:nvSpPr>
              <p:spPr>
                <a:xfrm>
                  <a:off x="5515710" y="2570498"/>
                  <a:ext cx="378069" cy="378070"/>
                </a:xfrm>
                <a:prstGeom prst="rect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F5B5AEF7-4D2E-4C4B-9241-5D292248109B}"/>
                    </a:ext>
                  </a:extLst>
                </p:cNvPr>
                <p:cNvSpPr/>
                <p:nvPr/>
              </p:nvSpPr>
              <p:spPr>
                <a:xfrm>
                  <a:off x="5975841" y="2570498"/>
                  <a:ext cx="378069" cy="378070"/>
                </a:xfrm>
                <a:prstGeom prst="rect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392A4D7A-15B0-6A49-9D4B-212F07798CB1}"/>
                    </a:ext>
                  </a:extLst>
                </p:cNvPr>
                <p:cNvSpPr/>
                <p:nvPr/>
              </p:nvSpPr>
              <p:spPr>
                <a:xfrm>
                  <a:off x="6435972" y="2570498"/>
                  <a:ext cx="378069" cy="378070"/>
                </a:xfrm>
                <a:prstGeom prst="rect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FD567F96-411F-8C4F-97D0-20B812934D0F}"/>
                    </a:ext>
                  </a:extLst>
                </p:cNvPr>
                <p:cNvSpPr/>
                <p:nvPr/>
              </p:nvSpPr>
              <p:spPr>
                <a:xfrm>
                  <a:off x="6435972" y="3021836"/>
                  <a:ext cx="378069" cy="378070"/>
                </a:xfrm>
                <a:prstGeom prst="rect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10463F5A-0221-4346-8EC6-0E46F864B4FE}"/>
                    </a:ext>
                  </a:extLst>
                </p:cNvPr>
                <p:cNvSpPr/>
                <p:nvPr/>
              </p:nvSpPr>
              <p:spPr>
                <a:xfrm>
                  <a:off x="6435972" y="3455590"/>
                  <a:ext cx="378069" cy="378070"/>
                </a:xfrm>
                <a:prstGeom prst="rect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</p:grpSp>
        <p:sp>
          <p:nvSpPr>
            <p:cNvPr id="128" name="Down Arrow 127"/>
            <p:cNvSpPr/>
            <p:nvPr/>
          </p:nvSpPr>
          <p:spPr>
            <a:xfrm>
              <a:off x="4008485" y="2153141"/>
              <a:ext cx="243701" cy="355188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29" name="Down Arrow 128"/>
            <p:cNvSpPr/>
            <p:nvPr/>
          </p:nvSpPr>
          <p:spPr>
            <a:xfrm>
              <a:off x="4008485" y="3092794"/>
              <a:ext cx="243701" cy="355188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32" name="Right Brace 131"/>
            <p:cNvSpPr/>
            <p:nvPr/>
          </p:nvSpPr>
          <p:spPr>
            <a:xfrm>
              <a:off x="5822505" y="1254346"/>
              <a:ext cx="81095" cy="789840"/>
            </a:xfrm>
            <a:prstGeom prst="rightBrac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5868515" y="1394125"/>
              <a:ext cx="27568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Select segments to transmit</a:t>
              </a:r>
            </a:p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from a set of subscriber queues</a:t>
              </a:r>
            </a:p>
          </p:txBody>
        </p:sp>
        <p:sp>
          <p:nvSpPr>
            <p:cNvPr id="134" name="Right Brace 133"/>
            <p:cNvSpPr/>
            <p:nvPr/>
          </p:nvSpPr>
          <p:spPr>
            <a:xfrm flipH="1">
              <a:off x="2472812" y="3489534"/>
              <a:ext cx="106243" cy="857468"/>
            </a:xfrm>
            <a:prstGeom prst="rightBrac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33857" y="3764379"/>
              <a:ext cx="19835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Allocate Resource Blocks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7663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F1B84FF-A292-594B-BA90-B606F9F430F5}"/>
              </a:ext>
            </a:extLst>
          </p:cNvPr>
          <p:cNvGrpSpPr>
            <a:grpSpLocks noChangeAspect="1"/>
          </p:cNvGrpSpPr>
          <p:nvPr/>
        </p:nvGrpSpPr>
        <p:grpSpPr>
          <a:xfrm>
            <a:off x="5065033" y="3126633"/>
            <a:ext cx="3598621" cy="1005840"/>
            <a:chOff x="2294793" y="2571750"/>
            <a:chExt cx="4519248" cy="126316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F0DCDD9-155D-364B-9232-020829C0E0B8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A0D4FF1-A485-1D46-A3A8-8CA8BF671DFB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36CF5D7-6A64-8443-B9FB-3816C28BAB49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69ABD9E-BA2B-B44F-AF48-9C26234E54C2}"/>
                </a:ext>
              </a:extLst>
            </p:cNvPr>
            <p:cNvSpPr/>
            <p:nvPr/>
          </p:nvSpPr>
          <p:spPr>
            <a:xfrm>
              <a:off x="3675186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8B732D7-7724-A241-A8D9-6667E34B4769}"/>
                </a:ext>
              </a:extLst>
            </p:cNvPr>
            <p:cNvSpPr/>
            <p:nvPr/>
          </p:nvSpPr>
          <p:spPr>
            <a:xfrm>
              <a:off x="4135317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8F7E3F6-E09B-414D-A031-76F9535821C9}"/>
                </a:ext>
              </a:extLst>
            </p:cNvPr>
            <p:cNvSpPr/>
            <p:nvPr/>
          </p:nvSpPr>
          <p:spPr>
            <a:xfrm>
              <a:off x="4595448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5F8BA90-E508-534E-9D90-A4CF710DA0E5}"/>
                </a:ext>
              </a:extLst>
            </p:cNvPr>
            <p:cNvSpPr/>
            <p:nvPr/>
          </p:nvSpPr>
          <p:spPr>
            <a:xfrm>
              <a:off x="5055579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A494112-9870-1B4B-9E66-C5CA48C084E3}"/>
                </a:ext>
              </a:extLst>
            </p:cNvPr>
            <p:cNvSpPr/>
            <p:nvPr/>
          </p:nvSpPr>
          <p:spPr>
            <a:xfrm>
              <a:off x="5515710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8D0F24-8369-BA42-AA57-955655509790}"/>
                </a:ext>
              </a:extLst>
            </p:cNvPr>
            <p:cNvSpPr/>
            <p:nvPr/>
          </p:nvSpPr>
          <p:spPr>
            <a:xfrm>
              <a:off x="5975841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2FF1473-D9C0-7440-86D1-C70EB1669C10}"/>
                </a:ext>
              </a:extLst>
            </p:cNvPr>
            <p:cNvSpPr/>
            <p:nvPr/>
          </p:nvSpPr>
          <p:spPr>
            <a:xfrm>
              <a:off x="6435972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4C8F41-C00A-354C-AB4E-EED9433E0CD4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E0180C-1599-B944-8679-D9A1BDC4E1B2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6EC0A28-2214-074B-968F-BADA10B5768E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0041E5B-8FD0-F24D-AF3D-6CE4F8B66DB6}"/>
                </a:ext>
              </a:extLst>
            </p:cNvPr>
            <p:cNvSpPr/>
            <p:nvPr/>
          </p:nvSpPr>
          <p:spPr>
            <a:xfrm>
              <a:off x="3675186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53D56F6-9BDC-FC4F-889D-99C0F3957639}"/>
                </a:ext>
              </a:extLst>
            </p:cNvPr>
            <p:cNvSpPr/>
            <p:nvPr/>
          </p:nvSpPr>
          <p:spPr>
            <a:xfrm>
              <a:off x="4135317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40E599B-F7F4-A44B-B9B3-1F1134A51B24}"/>
                </a:ext>
              </a:extLst>
            </p:cNvPr>
            <p:cNvSpPr/>
            <p:nvPr/>
          </p:nvSpPr>
          <p:spPr>
            <a:xfrm>
              <a:off x="4595448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55E290D-8625-6645-B848-DBFE40DD8BB8}"/>
                </a:ext>
              </a:extLst>
            </p:cNvPr>
            <p:cNvSpPr/>
            <p:nvPr/>
          </p:nvSpPr>
          <p:spPr>
            <a:xfrm>
              <a:off x="5055579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6C28B29-5BC3-9743-9431-2ABD4C51803C}"/>
                </a:ext>
              </a:extLst>
            </p:cNvPr>
            <p:cNvSpPr/>
            <p:nvPr/>
          </p:nvSpPr>
          <p:spPr>
            <a:xfrm>
              <a:off x="5515710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E7D7E04-100C-1845-A34A-2D0EDC74A1E2}"/>
                </a:ext>
              </a:extLst>
            </p:cNvPr>
            <p:cNvSpPr/>
            <p:nvPr/>
          </p:nvSpPr>
          <p:spPr>
            <a:xfrm>
              <a:off x="5975841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54EA06C-A90B-784C-A190-86DE3187C9F4}"/>
                </a:ext>
              </a:extLst>
            </p:cNvPr>
            <p:cNvSpPr/>
            <p:nvPr/>
          </p:nvSpPr>
          <p:spPr>
            <a:xfrm>
              <a:off x="6435972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8548BB2-92AD-794C-ADC1-B65849750455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E479952-E874-CF48-BEAE-06E7C242EDBA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6FB5099-CBB4-5046-89D2-2EDC0E1D6019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132EDE0-6AF7-6E42-8CA5-EC4772F32936}"/>
                </a:ext>
              </a:extLst>
            </p:cNvPr>
            <p:cNvSpPr/>
            <p:nvPr/>
          </p:nvSpPr>
          <p:spPr>
            <a:xfrm>
              <a:off x="3675186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9A25F2C-2E27-D342-AFB6-C69B57FBB895}"/>
                </a:ext>
              </a:extLst>
            </p:cNvPr>
            <p:cNvSpPr/>
            <p:nvPr/>
          </p:nvSpPr>
          <p:spPr>
            <a:xfrm>
              <a:off x="4135317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26245E6-3771-574C-8675-B4761C83001F}"/>
                </a:ext>
              </a:extLst>
            </p:cNvPr>
            <p:cNvSpPr/>
            <p:nvPr/>
          </p:nvSpPr>
          <p:spPr>
            <a:xfrm>
              <a:off x="4595448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A33E46B-4C30-8844-9C18-E567EED3B0C0}"/>
                </a:ext>
              </a:extLst>
            </p:cNvPr>
            <p:cNvSpPr/>
            <p:nvPr/>
          </p:nvSpPr>
          <p:spPr>
            <a:xfrm>
              <a:off x="5055579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62C6540-BB3E-A946-815C-D112E47956D0}"/>
                </a:ext>
              </a:extLst>
            </p:cNvPr>
            <p:cNvSpPr/>
            <p:nvPr/>
          </p:nvSpPr>
          <p:spPr>
            <a:xfrm>
              <a:off x="5515710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94AFEFE-BF7D-6E40-8818-A63F09D1731C}"/>
                </a:ext>
              </a:extLst>
            </p:cNvPr>
            <p:cNvSpPr/>
            <p:nvPr/>
          </p:nvSpPr>
          <p:spPr>
            <a:xfrm>
              <a:off x="5975841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C325189-4542-014F-B1B7-E4A3A3397886}"/>
                </a:ext>
              </a:extLst>
            </p:cNvPr>
            <p:cNvSpPr/>
            <p:nvPr/>
          </p:nvSpPr>
          <p:spPr>
            <a:xfrm>
              <a:off x="6435972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8599BDF-7F7C-2D41-AB8C-32BC4B69B326}"/>
              </a:ext>
            </a:extLst>
          </p:cNvPr>
          <p:cNvGrpSpPr/>
          <p:nvPr/>
        </p:nvGrpSpPr>
        <p:grpSpPr>
          <a:xfrm>
            <a:off x="1467481" y="411570"/>
            <a:ext cx="310662" cy="817685"/>
            <a:chOff x="7719646" y="1406769"/>
            <a:chExt cx="310662" cy="817685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426A4A1-98AE-814E-8066-6B236EEBD998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3445EAC-9BE5-E643-A1E7-1425AC14540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6F85106-3B02-5D4C-855F-744FAEB72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89B68C2-3457-1C41-9A6E-D85ACA23ECAA}"/>
              </a:ext>
            </a:extLst>
          </p:cNvPr>
          <p:cNvGrpSpPr/>
          <p:nvPr/>
        </p:nvGrpSpPr>
        <p:grpSpPr>
          <a:xfrm>
            <a:off x="2016707" y="411570"/>
            <a:ext cx="310662" cy="817685"/>
            <a:chOff x="7719646" y="1406769"/>
            <a:chExt cx="310662" cy="817685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0C0E882-78B0-E348-BF74-A27728136E5A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E279B99-A5D4-9F41-9201-75B262972681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8F395C1-CD32-DE40-BB7D-185A30B319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025FB01-5B5E-2D45-B340-8DC8FE75DD4F}"/>
              </a:ext>
            </a:extLst>
          </p:cNvPr>
          <p:cNvGrpSpPr/>
          <p:nvPr/>
        </p:nvGrpSpPr>
        <p:grpSpPr>
          <a:xfrm>
            <a:off x="2565933" y="411570"/>
            <a:ext cx="310662" cy="817685"/>
            <a:chOff x="7719646" y="1406769"/>
            <a:chExt cx="310662" cy="81768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D4D1E26-5C39-0C43-BD4E-BB79468C4CD9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63D75CF-1977-E944-90F3-F63A118610EB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36BB99D-39DD-644D-A13D-6B2AF782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182C019-3A2E-FC46-98E9-1AA65A30606F}"/>
              </a:ext>
            </a:extLst>
          </p:cNvPr>
          <p:cNvGrpSpPr/>
          <p:nvPr/>
        </p:nvGrpSpPr>
        <p:grpSpPr>
          <a:xfrm>
            <a:off x="3115159" y="411570"/>
            <a:ext cx="310662" cy="817685"/>
            <a:chOff x="7719646" y="1406769"/>
            <a:chExt cx="310662" cy="817685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462541B-FE1A-504A-ADF5-A4AA53B8FA4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C32B734-20C7-3C4B-ADF4-5EAAA1462F1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B5C92BC-9307-A24B-B6B1-6449364DE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6BBFCEB-50AB-C648-82F7-9A3D8CE1AB72}"/>
              </a:ext>
            </a:extLst>
          </p:cNvPr>
          <p:cNvGrpSpPr/>
          <p:nvPr/>
        </p:nvGrpSpPr>
        <p:grpSpPr>
          <a:xfrm>
            <a:off x="3664385" y="411570"/>
            <a:ext cx="310662" cy="817685"/>
            <a:chOff x="7719646" y="1406769"/>
            <a:chExt cx="310662" cy="817685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A9A66FA-A051-B74C-BD91-4511D6F3C7C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BAEBF83-5511-754D-A7D2-8070D08A1623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DE941C3-4456-7E4D-8CE2-080AAC31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F2AE696-A416-9D42-9037-DF88FF09E92A}"/>
              </a:ext>
            </a:extLst>
          </p:cNvPr>
          <p:cNvGrpSpPr/>
          <p:nvPr/>
        </p:nvGrpSpPr>
        <p:grpSpPr>
          <a:xfrm>
            <a:off x="4213612" y="411570"/>
            <a:ext cx="310662" cy="817685"/>
            <a:chOff x="7719646" y="1406769"/>
            <a:chExt cx="310662" cy="81768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756155C-A276-9B47-BA98-D7A06032C0AF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6E98927-E67B-7240-BD6F-ABD951D8D659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AA9D59D-EA7C-C44B-BF29-E98E01A4C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693500EC-9F6D-B14A-876A-8242876EC01E}"/>
              </a:ext>
            </a:extLst>
          </p:cNvPr>
          <p:cNvSpPr/>
          <p:nvPr/>
        </p:nvSpPr>
        <p:spPr>
          <a:xfrm>
            <a:off x="4250782" y="1010286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E1D20C-D906-8B42-99B7-12193B820773}"/>
              </a:ext>
            </a:extLst>
          </p:cNvPr>
          <p:cNvSpPr/>
          <p:nvPr/>
        </p:nvSpPr>
        <p:spPr>
          <a:xfrm>
            <a:off x="3699313" y="1010285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78E7F58-D4EC-1946-9202-BC5C09A7C0AF}"/>
              </a:ext>
            </a:extLst>
          </p:cNvPr>
          <p:cNvSpPr/>
          <p:nvPr/>
        </p:nvSpPr>
        <p:spPr>
          <a:xfrm>
            <a:off x="3150087" y="1010285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DF8D192-F8B6-284A-93A4-B678E338461E}"/>
              </a:ext>
            </a:extLst>
          </p:cNvPr>
          <p:cNvSpPr/>
          <p:nvPr/>
        </p:nvSpPr>
        <p:spPr>
          <a:xfrm>
            <a:off x="2603103" y="1010284"/>
            <a:ext cx="238565" cy="191127"/>
          </a:xfrm>
          <a:prstGeom prst="rect">
            <a:avLst/>
          </a:prstGeom>
          <a:solidFill>
            <a:srgbClr val="3A86AA"/>
          </a:solidFill>
          <a:ln>
            <a:solidFill>
              <a:srgbClr val="3A86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977B07B-6DB8-3E40-87C2-6783C5290D15}"/>
              </a:ext>
            </a:extLst>
          </p:cNvPr>
          <p:cNvSpPr/>
          <p:nvPr/>
        </p:nvSpPr>
        <p:spPr>
          <a:xfrm>
            <a:off x="2049603" y="1010283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5C66FF3-5814-F544-9B2B-B58EEAA6B726}"/>
              </a:ext>
            </a:extLst>
          </p:cNvPr>
          <p:cNvSpPr/>
          <p:nvPr/>
        </p:nvSpPr>
        <p:spPr>
          <a:xfrm>
            <a:off x="1502411" y="1015334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19E7BB1-DED3-514D-931F-DEA9AB2F5A15}"/>
              </a:ext>
            </a:extLst>
          </p:cNvPr>
          <p:cNvSpPr/>
          <p:nvPr/>
        </p:nvSpPr>
        <p:spPr>
          <a:xfrm>
            <a:off x="4249659" y="786303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99473B9-68D1-0348-826B-BDB9B85139FA}"/>
              </a:ext>
            </a:extLst>
          </p:cNvPr>
          <p:cNvSpPr/>
          <p:nvPr/>
        </p:nvSpPr>
        <p:spPr>
          <a:xfrm>
            <a:off x="4249658" y="558417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339DA23-BBF0-2A45-9E86-C8C997A5F8DF}"/>
              </a:ext>
            </a:extLst>
          </p:cNvPr>
          <p:cNvSpPr/>
          <p:nvPr/>
        </p:nvSpPr>
        <p:spPr>
          <a:xfrm>
            <a:off x="3699313" y="791316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5533709-9782-FC40-8800-1786F330086C}"/>
              </a:ext>
            </a:extLst>
          </p:cNvPr>
          <p:cNvSpPr/>
          <p:nvPr/>
        </p:nvSpPr>
        <p:spPr>
          <a:xfrm>
            <a:off x="3150086" y="786304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9477494-94C4-7D47-A540-A65E7908B105}"/>
              </a:ext>
            </a:extLst>
          </p:cNvPr>
          <p:cNvSpPr/>
          <p:nvPr/>
        </p:nvSpPr>
        <p:spPr>
          <a:xfrm>
            <a:off x="3150085" y="562323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A191DBB-C972-AF43-BF5C-99C6C366F034}"/>
              </a:ext>
            </a:extLst>
          </p:cNvPr>
          <p:cNvSpPr/>
          <p:nvPr/>
        </p:nvSpPr>
        <p:spPr>
          <a:xfrm>
            <a:off x="3150084" y="338342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E778A2A-0183-594D-A978-81187E3D46F9}"/>
              </a:ext>
            </a:extLst>
          </p:cNvPr>
          <p:cNvSpPr/>
          <p:nvPr/>
        </p:nvSpPr>
        <p:spPr>
          <a:xfrm>
            <a:off x="2049602" y="786302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22F4862-2A37-104E-B9F2-4E310E027F88}"/>
              </a:ext>
            </a:extLst>
          </p:cNvPr>
          <p:cNvSpPr/>
          <p:nvPr/>
        </p:nvSpPr>
        <p:spPr>
          <a:xfrm>
            <a:off x="1502410" y="801413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2982FFD-B8F6-9A46-8E91-7552D7EDD5BD}"/>
              </a:ext>
            </a:extLst>
          </p:cNvPr>
          <p:cNvSpPr/>
          <p:nvPr/>
        </p:nvSpPr>
        <p:spPr>
          <a:xfrm>
            <a:off x="1503578" y="572817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1DDF7FD-8D4B-E840-A9A8-0D61F47A6C8F}"/>
              </a:ext>
            </a:extLst>
          </p:cNvPr>
          <p:cNvSpPr txBox="1"/>
          <p:nvPr/>
        </p:nvSpPr>
        <p:spPr>
          <a:xfrm>
            <a:off x="605739" y="792763"/>
            <a:ext cx="7633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Buffers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2AAF3D8-068F-6946-BE53-69343659D51C}"/>
              </a:ext>
            </a:extLst>
          </p:cNvPr>
          <p:cNvSpPr/>
          <p:nvPr/>
        </p:nvSpPr>
        <p:spPr>
          <a:xfrm>
            <a:off x="1020307" y="1387596"/>
            <a:ext cx="3643129" cy="3780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SCHEDULER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0C85E5D-9999-DF47-8E55-5856488C68DF}"/>
              </a:ext>
            </a:extLst>
          </p:cNvPr>
          <p:cNvGrpSpPr>
            <a:grpSpLocks noChangeAspect="1"/>
          </p:cNvGrpSpPr>
          <p:nvPr/>
        </p:nvGrpSpPr>
        <p:grpSpPr>
          <a:xfrm>
            <a:off x="1047638" y="2105343"/>
            <a:ext cx="3587382" cy="1005840"/>
            <a:chOff x="2294793" y="2570498"/>
            <a:chExt cx="4519248" cy="1267119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7FD7FE9-F8D0-A049-8CAC-5CA9E815B5C4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CC9B25E-4AA7-D84D-8D95-424CD087EE5C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BB36C1A-7E48-9A40-8F4B-3C95D4EDA1CF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1AC6D27-92E5-9F4B-999A-D040BDFD8CC9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7526AEA-D5B9-0347-8172-E113AAED098B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A9C9C245-108D-B041-AC19-4D4ABAB592B7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DE8EF83C-4C6E-094E-8C6E-B5DFF892919E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4731A48-406E-3649-AB41-2373898592E0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CEDCA9A-FF42-624E-B361-47512BE4C184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DC33E03-8461-4E43-B84C-158298B44D91}"/>
                </a:ext>
              </a:extLst>
            </p:cNvPr>
            <p:cNvSpPr/>
            <p:nvPr/>
          </p:nvSpPr>
          <p:spPr>
            <a:xfrm>
              <a:off x="3675186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6B75A75-A66E-0645-B2F9-3B353C10E99D}"/>
                </a:ext>
              </a:extLst>
            </p:cNvPr>
            <p:cNvSpPr/>
            <p:nvPr/>
          </p:nvSpPr>
          <p:spPr>
            <a:xfrm>
              <a:off x="4135317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4719C168-1D2D-0443-B21E-B392CDC11835}"/>
                </a:ext>
              </a:extLst>
            </p:cNvPr>
            <p:cNvSpPr/>
            <p:nvPr/>
          </p:nvSpPr>
          <p:spPr>
            <a:xfrm>
              <a:off x="4595448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DF5F0C2A-1F70-8B4B-A4E1-A58A1ED60E7D}"/>
                </a:ext>
              </a:extLst>
            </p:cNvPr>
            <p:cNvSpPr/>
            <p:nvPr/>
          </p:nvSpPr>
          <p:spPr>
            <a:xfrm>
              <a:off x="5055579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E53EA91-DFD8-124F-8541-08F051B9599C}"/>
                </a:ext>
              </a:extLst>
            </p:cNvPr>
            <p:cNvSpPr/>
            <p:nvPr/>
          </p:nvSpPr>
          <p:spPr>
            <a:xfrm>
              <a:off x="5515710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3856868-2CDF-7E48-80C7-15FE6875EE3D}"/>
                </a:ext>
              </a:extLst>
            </p:cNvPr>
            <p:cNvSpPr/>
            <p:nvPr/>
          </p:nvSpPr>
          <p:spPr>
            <a:xfrm>
              <a:off x="5975841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537D415-00B0-FA41-BA52-5EF73EF2B8B6}"/>
                </a:ext>
              </a:extLst>
            </p:cNvPr>
            <p:cNvSpPr/>
            <p:nvPr/>
          </p:nvSpPr>
          <p:spPr>
            <a:xfrm>
              <a:off x="3675186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2C63411E-DB0D-7F44-8532-892F054B5B17}"/>
                </a:ext>
              </a:extLst>
            </p:cNvPr>
            <p:cNvSpPr/>
            <p:nvPr/>
          </p:nvSpPr>
          <p:spPr>
            <a:xfrm>
              <a:off x="4135317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350F773-DD78-8D47-8C7B-827F4F95F49A}"/>
                </a:ext>
              </a:extLst>
            </p:cNvPr>
            <p:cNvSpPr/>
            <p:nvPr/>
          </p:nvSpPr>
          <p:spPr>
            <a:xfrm>
              <a:off x="4595448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111D5D98-7ABE-1244-B8BE-FA3B8FB7D2B4}"/>
                </a:ext>
              </a:extLst>
            </p:cNvPr>
            <p:cNvSpPr/>
            <p:nvPr/>
          </p:nvSpPr>
          <p:spPr>
            <a:xfrm>
              <a:off x="5055579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F17202D5-D8FA-E94D-8189-7A04C22204DF}"/>
                </a:ext>
              </a:extLst>
            </p:cNvPr>
            <p:cNvSpPr/>
            <p:nvPr/>
          </p:nvSpPr>
          <p:spPr>
            <a:xfrm>
              <a:off x="5515710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BF704E9-34A2-C749-A03E-56A9181E2EE6}"/>
                </a:ext>
              </a:extLst>
            </p:cNvPr>
            <p:cNvSpPr/>
            <p:nvPr/>
          </p:nvSpPr>
          <p:spPr>
            <a:xfrm>
              <a:off x="5975841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587DE05-F29E-B843-9C03-E3DEE53C4AA1}"/>
                </a:ext>
              </a:extLst>
            </p:cNvPr>
            <p:cNvSpPr/>
            <p:nvPr/>
          </p:nvSpPr>
          <p:spPr>
            <a:xfrm>
              <a:off x="3673518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87AD4F4-0362-2544-8A42-9DDB845D6AF5}"/>
                </a:ext>
              </a:extLst>
            </p:cNvPr>
            <p:cNvSpPr/>
            <p:nvPr/>
          </p:nvSpPr>
          <p:spPr>
            <a:xfrm>
              <a:off x="4133649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A52D5C22-F9B8-2441-BF53-D7EBA11A4414}"/>
                </a:ext>
              </a:extLst>
            </p:cNvPr>
            <p:cNvSpPr/>
            <p:nvPr/>
          </p:nvSpPr>
          <p:spPr>
            <a:xfrm>
              <a:off x="4593780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2BC40991-3809-F747-BE8D-5D53EAD54C32}"/>
                </a:ext>
              </a:extLst>
            </p:cNvPr>
            <p:cNvSpPr/>
            <p:nvPr/>
          </p:nvSpPr>
          <p:spPr>
            <a:xfrm>
              <a:off x="5053911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3A6AEA8-6251-914E-8AE7-097FFC99E062}"/>
                </a:ext>
              </a:extLst>
            </p:cNvPr>
            <p:cNvSpPr/>
            <p:nvPr/>
          </p:nvSpPr>
          <p:spPr>
            <a:xfrm>
              <a:off x="5515710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5B5AEF7-4D2E-4C4B-9241-5D292248109B}"/>
                </a:ext>
              </a:extLst>
            </p:cNvPr>
            <p:cNvSpPr/>
            <p:nvPr/>
          </p:nvSpPr>
          <p:spPr>
            <a:xfrm>
              <a:off x="5975841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392A4D7A-15B0-6A49-9D4B-212F07798CB1}"/>
                </a:ext>
              </a:extLst>
            </p:cNvPr>
            <p:cNvSpPr/>
            <p:nvPr/>
          </p:nvSpPr>
          <p:spPr>
            <a:xfrm>
              <a:off x="6435972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D567F96-411F-8C4F-97D0-20B812934D0F}"/>
                </a:ext>
              </a:extLst>
            </p:cNvPr>
            <p:cNvSpPr/>
            <p:nvPr/>
          </p:nvSpPr>
          <p:spPr>
            <a:xfrm>
              <a:off x="6435972" y="3021836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10463F5A-0221-4346-8EC6-0E46F864B4FE}"/>
                </a:ext>
              </a:extLst>
            </p:cNvPr>
            <p:cNvSpPr/>
            <p:nvPr/>
          </p:nvSpPr>
          <p:spPr>
            <a:xfrm>
              <a:off x="6435972" y="3455590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E27A7EBE-CFBC-6A46-85A7-E602B1226027}"/>
              </a:ext>
            </a:extLst>
          </p:cNvPr>
          <p:cNvSpPr txBox="1"/>
          <p:nvPr/>
        </p:nvSpPr>
        <p:spPr>
          <a:xfrm>
            <a:off x="4510507" y="1113839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D9FE24B-896E-1C45-9376-53B8CF7A5411}"/>
              </a:ext>
            </a:extLst>
          </p:cNvPr>
          <p:cNvSpPr txBox="1"/>
          <p:nvPr/>
        </p:nvSpPr>
        <p:spPr>
          <a:xfrm>
            <a:off x="3368676" y="1113839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BFB6DA1-779B-EA4E-8D87-796AAB3D886F}"/>
              </a:ext>
            </a:extLst>
          </p:cNvPr>
          <p:cNvSpPr txBox="1"/>
          <p:nvPr/>
        </p:nvSpPr>
        <p:spPr>
          <a:xfrm>
            <a:off x="1741640" y="1113839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3ED7514-508B-C449-B0C7-94F127C2A749}"/>
              </a:ext>
            </a:extLst>
          </p:cNvPr>
          <p:cNvSpPr txBox="1"/>
          <p:nvPr/>
        </p:nvSpPr>
        <p:spPr>
          <a:xfrm>
            <a:off x="2854541" y="1113839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188BE1C7-EDCE-664F-A262-F8F3B502D32E}"/>
              </a:ext>
            </a:extLst>
          </p:cNvPr>
          <p:cNvSpPr/>
          <p:nvPr/>
        </p:nvSpPr>
        <p:spPr>
          <a:xfrm>
            <a:off x="1019218" y="1814222"/>
            <a:ext cx="3644222" cy="2315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HYPERVISOR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F6AD58-C27E-614B-BE8B-CEC32FA079ED}"/>
              </a:ext>
            </a:extLst>
          </p:cNvPr>
          <p:cNvSpPr txBox="1"/>
          <p:nvPr/>
        </p:nvSpPr>
        <p:spPr>
          <a:xfrm>
            <a:off x="2372727" y="3167387"/>
            <a:ext cx="8627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 RBs</a:t>
            </a:r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88782A5E-9213-E548-BB2E-C766DA4FBAE6}"/>
              </a:ext>
            </a:extLst>
          </p:cNvPr>
          <p:cNvSpPr/>
          <p:nvPr/>
        </p:nvSpPr>
        <p:spPr>
          <a:xfrm>
            <a:off x="3527364" y="2391334"/>
            <a:ext cx="2693742" cy="1771650"/>
          </a:xfrm>
          <a:prstGeom prst="arc">
            <a:avLst>
              <a:gd name="adj1" fmla="val 16200000"/>
              <a:gd name="adj2" fmla="val 20442893"/>
            </a:avLst>
          </a:prstGeom>
          <a:ln w="19050">
            <a:solidFill>
              <a:schemeClr val="bg2">
                <a:lumMod val="1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8BC8A93-1F88-1144-8667-68D602336AB8}"/>
              </a:ext>
            </a:extLst>
          </p:cNvPr>
          <p:cNvSpPr txBox="1"/>
          <p:nvPr/>
        </p:nvSpPr>
        <p:spPr>
          <a:xfrm>
            <a:off x="5467395" y="2126374"/>
            <a:ext cx="1700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 RB to Physical RB</a:t>
            </a:r>
          </a:p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Mapping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EF6AD58-C27E-614B-BE8B-CEC32FA079ED}"/>
              </a:ext>
            </a:extLst>
          </p:cNvPr>
          <p:cNvSpPr txBox="1"/>
          <p:nvPr/>
        </p:nvSpPr>
        <p:spPr>
          <a:xfrm>
            <a:off x="6350901" y="4187700"/>
            <a:ext cx="942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Physical 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RBs</a:t>
            </a:r>
          </a:p>
        </p:txBody>
      </p:sp>
    </p:spTree>
    <p:extLst>
      <p:ext uri="{BB962C8B-B14F-4D97-AF65-F5344CB8AC3E}">
        <p14:creationId xmlns:p14="http://schemas.microsoft.com/office/powerpoint/2010/main" val="3410759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252412" y="791979"/>
            <a:ext cx="5513907" cy="3789921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Cellular Access Network</a:t>
            </a:r>
          </a:p>
        </p:txBody>
      </p:sp>
      <p:sp>
        <p:nvSpPr>
          <p:cNvPr id="16" name="Line">
            <a:extLst>
              <a:ext uri="{FF2B5EF4-FFF2-40B4-BE49-F238E27FC236}">
                <a16:creationId xmlns:a16="http://schemas.microsoft.com/office/drawing/2014/main" id="{6FEBA4EB-39C6-184B-B647-F0E86D504964}"/>
              </a:ext>
            </a:extLst>
          </p:cNvPr>
          <p:cNvSpPr/>
          <p:nvPr/>
        </p:nvSpPr>
        <p:spPr>
          <a:xfrm flipH="1" flipV="1">
            <a:off x="2765917" y="1653742"/>
            <a:ext cx="459008" cy="538081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46493FA-C310-7247-9208-75B0187200A2}"/>
              </a:ext>
            </a:extLst>
          </p:cNvPr>
          <p:cNvSpPr txBox="1"/>
          <p:nvPr/>
        </p:nvSpPr>
        <p:spPr>
          <a:xfrm>
            <a:off x="2356787" y="1992856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eNB</a:t>
            </a:r>
          </a:p>
        </p:txBody>
      </p:sp>
      <p:pic>
        <p:nvPicPr>
          <p:cNvPr id="155" name="Picture 154">
            <a:extLst>
              <a:ext uri="{FF2B5EF4-FFF2-40B4-BE49-F238E27FC236}">
                <a16:creationId xmlns:a16="http://schemas.microsoft.com/office/drawing/2014/main" id="{D1F65352-89A5-0946-B3D3-1C1DDD4C0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101187" y="1155063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BE750099-9229-0044-9CE8-5E2EAA275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057857" y="1276889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CCEEF904-7650-A142-AEC0-4CF1FFCAD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874257" y="1250585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8" name="TextBox 157">
            <a:extLst>
              <a:ext uri="{FF2B5EF4-FFF2-40B4-BE49-F238E27FC236}">
                <a16:creationId xmlns:a16="http://schemas.microsoft.com/office/drawing/2014/main" id="{7AA54463-5A90-F44C-A25C-26FBF7B58140}"/>
              </a:ext>
            </a:extLst>
          </p:cNvPr>
          <p:cNvSpPr txBox="1"/>
          <p:nvPr/>
        </p:nvSpPr>
        <p:spPr>
          <a:xfrm>
            <a:off x="1940213" y="1409269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UEs</a:t>
            </a:r>
          </a:p>
        </p:txBody>
      </p:sp>
      <p:sp>
        <p:nvSpPr>
          <p:cNvPr id="174" name="Line">
            <a:extLst>
              <a:ext uri="{FF2B5EF4-FFF2-40B4-BE49-F238E27FC236}">
                <a16:creationId xmlns:a16="http://schemas.microsoft.com/office/drawing/2014/main" id="{8D93851E-B3AC-5844-97B9-9CD39B5D383C}"/>
              </a:ext>
            </a:extLst>
          </p:cNvPr>
          <p:cNvSpPr/>
          <p:nvPr/>
        </p:nvSpPr>
        <p:spPr>
          <a:xfrm>
            <a:off x="1730259" y="2411145"/>
            <a:ext cx="496680" cy="480368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EB2A13B5-7B92-6348-9530-B84BBED4DD71}"/>
              </a:ext>
            </a:extLst>
          </p:cNvPr>
          <p:cNvSpPr/>
          <p:nvPr/>
        </p:nvSpPr>
        <p:spPr>
          <a:xfrm rot="20985107">
            <a:off x="2392604" y="2420648"/>
            <a:ext cx="803480" cy="361255"/>
          </a:xfrm>
          <a:prstGeom prst="ellipse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120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79" name="Image" descr="Image">
            <a:extLst>
              <a:ext uri="{FF2B5EF4-FFF2-40B4-BE49-F238E27FC236}">
                <a16:creationId xmlns:a16="http://schemas.microsoft.com/office/drawing/2014/main" id="{C8F3B2BB-B145-4F44-B2A3-19AD492956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4614" y="2744247"/>
            <a:ext cx="290087" cy="264467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7" name="Line">
            <a:extLst>
              <a:ext uri="{FF2B5EF4-FFF2-40B4-BE49-F238E27FC236}">
                <a16:creationId xmlns:a16="http://schemas.microsoft.com/office/drawing/2014/main" id="{62A2BFC0-28D4-4345-8890-C84AFF90FB30}"/>
              </a:ext>
            </a:extLst>
          </p:cNvPr>
          <p:cNvSpPr/>
          <p:nvPr/>
        </p:nvSpPr>
        <p:spPr>
          <a:xfrm>
            <a:off x="3202901" y="2828346"/>
            <a:ext cx="1151287" cy="773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81" name="Picture 180">
            <a:extLst>
              <a:ext uri="{FF2B5EF4-FFF2-40B4-BE49-F238E27FC236}">
                <a16:creationId xmlns:a16="http://schemas.microsoft.com/office/drawing/2014/main" id="{8C93FC31-0037-7143-8735-535A059A7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37569" y="2043945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2" name="TextBox 181">
            <a:extLst>
              <a:ext uri="{FF2B5EF4-FFF2-40B4-BE49-F238E27FC236}">
                <a16:creationId xmlns:a16="http://schemas.microsoft.com/office/drawing/2014/main" id="{754C2BE2-7F5B-3045-A1CA-E7C8575DE5D8}"/>
              </a:ext>
            </a:extLst>
          </p:cNvPr>
          <p:cNvSpPr txBox="1"/>
          <p:nvPr/>
        </p:nvSpPr>
        <p:spPr>
          <a:xfrm>
            <a:off x="1338162" y="2692712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eNB</a:t>
            </a:r>
          </a:p>
        </p:txBody>
      </p:sp>
      <p:pic>
        <p:nvPicPr>
          <p:cNvPr id="184" name="Picture 183">
            <a:extLst>
              <a:ext uri="{FF2B5EF4-FFF2-40B4-BE49-F238E27FC236}">
                <a16:creationId xmlns:a16="http://schemas.microsoft.com/office/drawing/2014/main" id="{04FFA7F0-3BEA-814C-93C6-39F83D135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41067" y="2422767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5" name="Picture 184">
            <a:extLst>
              <a:ext uri="{FF2B5EF4-FFF2-40B4-BE49-F238E27FC236}">
                <a16:creationId xmlns:a16="http://schemas.microsoft.com/office/drawing/2014/main" id="{B90952C1-0294-B14C-B9EF-E06B65343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84519" y="2552539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C978DF70-4065-8A43-A2EF-56C8F14A32EE}"/>
              </a:ext>
            </a:extLst>
          </p:cNvPr>
          <p:cNvSpPr txBox="1"/>
          <p:nvPr/>
        </p:nvSpPr>
        <p:spPr>
          <a:xfrm>
            <a:off x="780361" y="2289693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UEs</a:t>
            </a:r>
          </a:p>
        </p:txBody>
      </p:sp>
      <p:pic>
        <p:nvPicPr>
          <p:cNvPr id="187" name="Picture 186">
            <a:extLst>
              <a:ext uri="{FF2B5EF4-FFF2-40B4-BE49-F238E27FC236}">
                <a16:creationId xmlns:a16="http://schemas.microsoft.com/office/drawing/2014/main" id="{5A2E2CA7-E607-344C-8562-7B547E310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25050" y="1901380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255864BD-52C2-8048-85D1-ACCB6EF9AC50}"/>
              </a:ext>
            </a:extLst>
          </p:cNvPr>
          <p:cNvSpPr txBox="1"/>
          <p:nvPr/>
        </p:nvSpPr>
        <p:spPr>
          <a:xfrm>
            <a:off x="578453" y="3949004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eNB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389F4A6D-F47A-894F-9644-4D75674BD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240268" y="3228971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D0259B20-2BD7-1B4E-9B9B-B0437268D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346465" y="3710053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DD81F1D6-3178-124F-967F-4158794A6890}"/>
              </a:ext>
            </a:extLst>
          </p:cNvPr>
          <p:cNvSpPr txBox="1"/>
          <p:nvPr/>
        </p:nvSpPr>
        <p:spPr>
          <a:xfrm>
            <a:off x="1723908" y="3503361"/>
            <a:ext cx="1626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UEs </a:t>
            </a: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61969072-2180-5D40-9A48-DDAC612CA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617058" y="3495609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4" name="Line">
            <a:extLst>
              <a:ext uri="{FF2B5EF4-FFF2-40B4-BE49-F238E27FC236}">
                <a16:creationId xmlns:a16="http://schemas.microsoft.com/office/drawing/2014/main" id="{B4EC299B-3C48-1C4E-8E4C-A4787D114287}"/>
              </a:ext>
            </a:extLst>
          </p:cNvPr>
          <p:cNvSpPr/>
          <p:nvPr/>
        </p:nvSpPr>
        <p:spPr>
          <a:xfrm flipV="1">
            <a:off x="984520" y="2922867"/>
            <a:ext cx="1240093" cy="884303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252689" y="2554457"/>
            <a:ext cx="1212423" cy="64858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Core</a:t>
            </a:r>
          </a:p>
        </p:txBody>
      </p:sp>
      <p:pic>
        <p:nvPicPr>
          <p:cNvPr id="96" name="Image" descr="Image">
            <a:extLst>
              <a:ext uri="{FF2B5EF4-FFF2-40B4-BE49-F238E27FC236}">
                <a16:creationId xmlns:a16="http://schemas.microsoft.com/office/drawing/2014/main" id="{0144F301-2796-1C4E-A86E-C027A3310A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691" y="2711705"/>
            <a:ext cx="290087" cy="264467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9" name="Image" descr="Image">
            <a:extLst>
              <a:ext uri="{FF2B5EF4-FFF2-40B4-BE49-F238E27FC236}">
                <a16:creationId xmlns:a16="http://schemas.microsoft.com/office/drawing/2014/main" id="{AB44D712-2516-2E48-BD82-DF97278BC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5734" y="2756187"/>
            <a:ext cx="290087" cy="264467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7" name="Line">
            <a:extLst>
              <a:ext uri="{FF2B5EF4-FFF2-40B4-BE49-F238E27FC236}">
                <a16:creationId xmlns:a16="http://schemas.microsoft.com/office/drawing/2014/main" id="{C318DBAA-0B1A-1840-9C5B-456B748802E3}"/>
              </a:ext>
            </a:extLst>
          </p:cNvPr>
          <p:cNvSpPr/>
          <p:nvPr/>
        </p:nvSpPr>
        <p:spPr>
          <a:xfrm>
            <a:off x="5617108" y="2887249"/>
            <a:ext cx="1091757" cy="0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80" name="Image" descr="Image">
            <a:extLst>
              <a:ext uri="{FF2B5EF4-FFF2-40B4-BE49-F238E27FC236}">
                <a16:creationId xmlns:a16="http://schemas.microsoft.com/office/drawing/2014/main" id="{8CFD28DD-5B19-9545-8D1B-6061726052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0478" y="2173291"/>
            <a:ext cx="290087" cy="264467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336977" y="866110"/>
            <a:ext cx="3528207" cy="3330088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Radio Access Network</a:t>
            </a:r>
          </a:p>
        </p:txBody>
      </p:sp>
      <p:pic>
        <p:nvPicPr>
          <p:cNvPr id="74" name="Image" descr="Image">
            <a:extLst>
              <a:ext uri="{FF2B5EF4-FFF2-40B4-BE49-F238E27FC236}">
                <a16:creationId xmlns:a16="http://schemas.microsoft.com/office/drawing/2014/main" id="{C8F3B2BB-B145-4F44-B2A3-19AD492956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2814" y="2661625"/>
            <a:ext cx="290087" cy="264467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2503098" y="2887249"/>
            <a:ext cx="1323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Backhaul Network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570776" y="2183119"/>
            <a:ext cx="2177211" cy="1221485"/>
            <a:chOff x="6546346" y="3357350"/>
            <a:chExt cx="2177210" cy="1221484"/>
          </a:xfrm>
        </p:grpSpPr>
        <p:pic>
          <p:nvPicPr>
            <p:cNvPr id="44" name="Picture 43" descr="A close up of a logo&#10;&#10;Description automatically generated">
              <a:extLst>
                <a:ext uri="{FF2B5EF4-FFF2-40B4-BE49-F238E27FC236}">
                  <a16:creationId xmlns:a16="http://schemas.microsoft.com/office/drawing/2014/main" id="{362410F8-1FF3-9F41-AF66-D0B0463E7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</a:blip>
            <a:stretch>
              <a:fillRect/>
            </a:stretch>
          </p:blipFill>
          <p:spPr>
            <a:xfrm>
              <a:off x="6546346" y="3357350"/>
              <a:ext cx="2177210" cy="122148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5" name="TextBox 44"/>
            <p:cNvSpPr txBox="1"/>
            <p:nvPr/>
          </p:nvSpPr>
          <p:spPr>
            <a:xfrm>
              <a:off x="7139774" y="3761437"/>
              <a:ext cx="1128833" cy="646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Backbone</a:t>
              </a:r>
            </a:p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(Internet)</a:t>
              </a:r>
            </a:p>
          </p:txBody>
        </p:sp>
      </p:grpSp>
      <p:pic>
        <p:nvPicPr>
          <p:cNvPr id="41" name="Graphic 40">
            <a:extLst>
              <a:ext uri="{FF2B5EF4-FFF2-40B4-BE49-F238E27FC236}">
                <a16:creationId xmlns:a16="http://schemas.microsoft.com/office/drawing/2014/main" id="{3ADBDE84-1B5F-7049-944D-D3956CF88CB6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44796" y="895846"/>
            <a:ext cx="1007283" cy="1221485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2C1E9941-3115-8943-8F7F-199D4996C033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0660" y="1592600"/>
            <a:ext cx="1010176" cy="1221485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AE50D87B-9C8D-F04D-B698-BFA8FFC7C5D0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2738" y="2873063"/>
            <a:ext cx="1010176" cy="122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110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>
            <a:extLst>
              <a:ext uri="{FF2B5EF4-FFF2-40B4-BE49-F238E27FC236}">
                <a16:creationId xmlns:a16="http://schemas.microsoft.com/office/drawing/2014/main" id="{85FA081C-0B39-A247-9252-E7F5A1277D53}"/>
              </a:ext>
            </a:extLst>
          </p:cNvPr>
          <p:cNvGrpSpPr>
            <a:grpSpLocks noChangeAspect="1"/>
          </p:cNvGrpSpPr>
          <p:nvPr/>
        </p:nvGrpSpPr>
        <p:grpSpPr>
          <a:xfrm>
            <a:off x="4988960" y="3005310"/>
            <a:ext cx="3598621" cy="1005840"/>
            <a:chOff x="2294793" y="2571750"/>
            <a:chExt cx="4519248" cy="1263162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FBF3892B-D32B-F443-988B-2A82A77B4BC0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48CC00AF-6F14-BD48-8EBE-5AB9226C3709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54269BF5-72F4-6E4F-944E-47D218BADE49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B2FAA9B2-4D0D-CF49-9495-A06D9BA38784}"/>
                </a:ext>
              </a:extLst>
            </p:cNvPr>
            <p:cNvSpPr/>
            <p:nvPr/>
          </p:nvSpPr>
          <p:spPr>
            <a:xfrm>
              <a:off x="3675186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2F26171C-760D-2C4C-B24A-C26E97064B88}"/>
                </a:ext>
              </a:extLst>
            </p:cNvPr>
            <p:cNvSpPr/>
            <p:nvPr/>
          </p:nvSpPr>
          <p:spPr>
            <a:xfrm>
              <a:off x="4135317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DF265D40-1AD3-104C-A165-CB43EAC9BB7C}"/>
                </a:ext>
              </a:extLst>
            </p:cNvPr>
            <p:cNvSpPr/>
            <p:nvPr/>
          </p:nvSpPr>
          <p:spPr>
            <a:xfrm>
              <a:off x="4595448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34695221-CD9B-6C46-BA44-D285CFCCC253}"/>
                </a:ext>
              </a:extLst>
            </p:cNvPr>
            <p:cNvSpPr/>
            <p:nvPr/>
          </p:nvSpPr>
          <p:spPr>
            <a:xfrm>
              <a:off x="5055579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726B25D8-9CA7-D44F-B97C-F38D2E4FEBA5}"/>
                </a:ext>
              </a:extLst>
            </p:cNvPr>
            <p:cNvSpPr/>
            <p:nvPr/>
          </p:nvSpPr>
          <p:spPr>
            <a:xfrm>
              <a:off x="5515710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D67A7F39-683D-1C48-B794-0BAF8C5A9578}"/>
                </a:ext>
              </a:extLst>
            </p:cNvPr>
            <p:cNvSpPr/>
            <p:nvPr/>
          </p:nvSpPr>
          <p:spPr>
            <a:xfrm>
              <a:off x="5975841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0802B29D-CE15-524D-A4C1-757DEFCAED3E}"/>
                </a:ext>
              </a:extLst>
            </p:cNvPr>
            <p:cNvSpPr/>
            <p:nvPr/>
          </p:nvSpPr>
          <p:spPr>
            <a:xfrm>
              <a:off x="6435972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D999A326-3630-DB43-82CC-C2C1564667D7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9BAB2719-6269-C541-84D8-A190C2F05E24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87CE1F36-2215-474E-BDD0-5C3FDB8BE101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2A8D58AE-4982-AC4D-91A9-90A2DEEE2A49}"/>
                </a:ext>
              </a:extLst>
            </p:cNvPr>
            <p:cNvSpPr/>
            <p:nvPr/>
          </p:nvSpPr>
          <p:spPr>
            <a:xfrm>
              <a:off x="3675186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3900C7AC-E6CE-3347-83E5-B92B61C24DEC}"/>
                </a:ext>
              </a:extLst>
            </p:cNvPr>
            <p:cNvSpPr/>
            <p:nvPr/>
          </p:nvSpPr>
          <p:spPr>
            <a:xfrm>
              <a:off x="4135317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B06E749F-1D61-214C-BCF6-9E89FC7A5703}"/>
                </a:ext>
              </a:extLst>
            </p:cNvPr>
            <p:cNvSpPr/>
            <p:nvPr/>
          </p:nvSpPr>
          <p:spPr>
            <a:xfrm>
              <a:off x="4595448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36FCEC4D-C160-E740-9219-989EE87E95C0}"/>
                </a:ext>
              </a:extLst>
            </p:cNvPr>
            <p:cNvSpPr/>
            <p:nvPr/>
          </p:nvSpPr>
          <p:spPr>
            <a:xfrm>
              <a:off x="5055579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0391A82C-E6E3-B448-A4BC-11921900DA2E}"/>
                </a:ext>
              </a:extLst>
            </p:cNvPr>
            <p:cNvSpPr/>
            <p:nvPr/>
          </p:nvSpPr>
          <p:spPr>
            <a:xfrm>
              <a:off x="5515710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0665931-30E8-5946-8C55-852FD938CE7B}"/>
                </a:ext>
              </a:extLst>
            </p:cNvPr>
            <p:cNvSpPr/>
            <p:nvPr/>
          </p:nvSpPr>
          <p:spPr>
            <a:xfrm>
              <a:off x="5975841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B424E3D0-0DCC-5949-975F-97EEAB56D01C}"/>
                </a:ext>
              </a:extLst>
            </p:cNvPr>
            <p:cNvSpPr/>
            <p:nvPr/>
          </p:nvSpPr>
          <p:spPr>
            <a:xfrm>
              <a:off x="6435972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6DC2C6C6-7D19-4E46-B4A5-AAFC2DC8074B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ED3C92C5-56EC-044D-BCA8-2965137D47EE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FCAA9B62-8644-4646-BA44-1646A33AE73E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02BDAA57-6CBF-834D-A440-E531BBAAB750}"/>
                </a:ext>
              </a:extLst>
            </p:cNvPr>
            <p:cNvSpPr/>
            <p:nvPr/>
          </p:nvSpPr>
          <p:spPr>
            <a:xfrm>
              <a:off x="3675186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A5C964ED-EAD0-F040-AA58-5A3DDA5270BD}"/>
                </a:ext>
              </a:extLst>
            </p:cNvPr>
            <p:cNvSpPr/>
            <p:nvPr/>
          </p:nvSpPr>
          <p:spPr>
            <a:xfrm>
              <a:off x="4135317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E35E85B5-DD1E-3244-A9BC-F3700B722A19}"/>
                </a:ext>
              </a:extLst>
            </p:cNvPr>
            <p:cNvSpPr/>
            <p:nvPr/>
          </p:nvSpPr>
          <p:spPr>
            <a:xfrm>
              <a:off x="4595448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3714A5BC-A110-9C4C-BA1D-A33BF2B21023}"/>
                </a:ext>
              </a:extLst>
            </p:cNvPr>
            <p:cNvSpPr/>
            <p:nvPr/>
          </p:nvSpPr>
          <p:spPr>
            <a:xfrm>
              <a:off x="5055579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234710EE-FD73-414F-AAD6-D53E8BF2AB94}"/>
                </a:ext>
              </a:extLst>
            </p:cNvPr>
            <p:cNvSpPr/>
            <p:nvPr/>
          </p:nvSpPr>
          <p:spPr>
            <a:xfrm>
              <a:off x="5515710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CDF546D1-5161-8B42-A16D-F64B27597A44}"/>
                </a:ext>
              </a:extLst>
            </p:cNvPr>
            <p:cNvSpPr/>
            <p:nvPr/>
          </p:nvSpPr>
          <p:spPr>
            <a:xfrm>
              <a:off x="5975841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D0539D92-BD23-234D-A196-BCA8634B5BC2}"/>
                </a:ext>
              </a:extLst>
            </p:cNvPr>
            <p:cNvSpPr/>
            <p:nvPr/>
          </p:nvSpPr>
          <p:spPr>
            <a:xfrm>
              <a:off x="6435972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F1B84FF-A292-594B-BA90-B606F9F430F5}"/>
              </a:ext>
            </a:extLst>
          </p:cNvPr>
          <p:cNvGrpSpPr>
            <a:grpSpLocks noChangeAspect="1"/>
          </p:cNvGrpSpPr>
          <p:nvPr/>
        </p:nvGrpSpPr>
        <p:grpSpPr>
          <a:xfrm>
            <a:off x="1026554" y="2068260"/>
            <a:ext cx="3598621" cy="1005840"/>
            <a:chOff x="2294793" y="2571750"/>
            <a:chExt cx="4519248" cy="126316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F0DCDD9-155D-364B-9232-020829C0E0B8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A0D4FF1-A485-1D46-A3A8-8CA8BF671DFB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36CF5D7-6A64-8443-B9FB-3816C28BAB49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69ABD9E-BA2B-B44F-AF48-9C26234E54C2}"/>
                </a:ext>
              </a:extLst>
            </p:cNvPr>
            <p:cNvSpPr/>
            <p:nvPr/>
          </p:nvSpPr>
          <p:spPr>
            <a:xfrm>
              <a:off x="3675186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8B732D7-7724-A241-A8D9-6667E34B4769}"/>
                </a:ext>
              </a:extLst>
            </p:cNvPr>
            <p:cNvSpPr/>
            <p:nvPr/>
          </p:nvSpPr>
          <p:spPr>
            <a:xfrm>
              <a:off x="4135317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8F7E3F6-E09B-414D-A031-76F9535821C9}"/>
                </a:ext>
              </a:extLst>
            </p:cNvPr>
            <p:cNvSpPr/>
            <p:nvPr/>
          </p:nvSpPr>
          <p:spPr>
            <a:xfrm>
              <a:off x="4595448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5F8BA90-E508-534E-9D90-A4CF710DA0E5}"/>
                </a:ext>
              </a:extLst>
            </p:cNvPr>
            <p:cNvSpPr/>
            <p:nvPr/>
          </p:nvSpPr>
          <p:spPr>
            <a:xfrm>
              <a:off x="5055579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A494112-9870-1B4B-9E66-C5CA48C084E3}"/>
                </a:ext>
              </a:extLst>
            </p:cNvPr>
            <p:cNvSpPr/>
            <p:nvPr/>
          </p:nvSpPr>
          <p:spPr>
            <a:xfrm>
              <a:off x="5515710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8D0F24-8369-BA42-AA57-955655509790}"/>
                </a:ext>
              </a:extLst>
            </p:cNvPr>
            <p:cNvSpPr/>
            <p:nvPr/>
          </p:nvSpPr>
          <p:spPr>
            <a:xfrm>
              <a:off x="5975841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2FF1473-D9C0-7440-86D1-C70EB1669C10}"/>
                </a:ext>
              </a:extLst>
            </p:cNvPr>
            <p:cNvSpPr/>
            <p:nvPr/>
          </p:nvSpPr>
          <p:spPr>
            <a:xfrm>
              <a:off x="6435972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4C8F41-C00A-354C-AB4E-EED9433E0CD4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E0180C-1599-B944-8679-D9A1BDC4E1B2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6EC0A28-2214-074B-968F-BADA10B5768E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0041E5B-8FD0-F24D-AF3D-6CE4F8B66DB6}"/>
                </a:ext>
              </a:extLst>
            </p:cNvPr>
            <p:cNvSpPr/>
            <p:nvPr/>
          </p:nvSpPr>
          <p:spPr>
            <a:xfrm>
              <a:off x="3675186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53D56F6-9BDC-FC4F-889D-99C0F3957639}"/>
                </a:ext>
              </a:extLst>
            </p:cNvPr>
            <p:cNvSpPr/>
            <p:nvPr/>
          </p:nvSpPr>
          <p:spPr>
            <a:xfrm>
              <a:off x="4135317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40E599B-F7F4-A44B-B9B3-1F1134A51B24}"/>
                </a:ext>
              </a:extLst>
            </p:cNvPr>
            <p:cNvSpPr/>
            <p:nvPr/>
          </p:nvSpPr>
          <p:spPr>
            <a:xfrm>
              <a:off x="4595448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55E290D-8625-6645-B848-DBFE40DD8BB8}"/>
                </a:ext>
              </a:extLst>
            </p:cNvPr>
            <p:cNvSpPr/>
            <p:nvPr/>
          </p:nvSpPr>
          <p:spPr>
            <a:xfrm>
              <a:off x="5055579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6C28B29-5BC3-9743-9431-2ABD4C51803C}"/>
                </a:ext>
              </a:extLst>
            </p:cNvPr>
            <p:cNvSpPr/>
            <p:nvPr/>
          </p:nvSpPr>
          <p:spPr>
            <a:xfrm>
              <a:off x="5515710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E7D7E04-100C-1845-A34A-2D0EDC74A1E2}"/>
                </a:ext>
              </a:extLst>
            </p:cNvPr>
            <p:cNvSpPr/>
            <p:nvPr/>
          </p:nvSpPr>
          <p:spPr>
            <a:xfrm>
              <a:off x="5975841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54EA06C-A90B-784C-A190-86DE3187C9F4}"/>
                </a:ext>
              </a:extLst>
            </p:cNvPr>
            <p:cNvSpPr/>
            <p:nvPr/>
          </p:nvSpPr>
          <p:spPr>
            <a:xfrm>
              <a:off x="6435972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8548BB2-92AD-794C-ADC1-B65849750455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E479952-E874-CF48-BEAE-06E7C242EDBA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6FB5099-CBB4-5046-89D2-2EDC0E1D6019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132EDE0-6AF7-6E42-8CA5-EC4772F32936}"/>
                </a:ext>
              </a:extLst>
            </p:cNvPr>
            <p:cNvSpPr/>
            <p:nvPr/>
          </p:nvSpPr>
          <p:spPr>
            <a:xfrm>
              <a:off x="3675186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9A25F2C-2E27-D342-AFB6-C69B57FBB895}"/>
                </a:ext>
              </a:extLst>
            </p:cNvPr>
            <p:cNvSpPr/>
            <p:nvPr/>
          </p:nvSpPr>
          <p:spPr>
            <a:xfrm>
              <a:off x="4135317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26245E6-3771-574C-8675-B4761C83001F}"/>
                </a:ext>
              </a:extLst>
            </p:cNvPr>
            <p:cNvSpPr/>
            <p:nvPr/>
          </p:nvSpPr>
          <p:spPr>
            <a:xfrm>
              <a:off x="4595448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A33E46B-4C30-8844-9C18-E567EED3B0C0}"/>
                </a:ext>
              </a:extLst>
            </p:cNvPr>
            <p:cNvSpPr/>
            <p:nvPr/>
          </p:nvSpPr>
          <p:spPr>
            <a:xfrm>
              <a:off x="5055579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62C6540-BB3E-A946-815C-D112E47956D0}"/>
                </a:ext>
              </a:extLst>
            </p:cNvPr>
            <p:cNvSpPr/>
            <p:nvPr/>
          </p:nvSpPr>
          <p:spPr>
            <a:xfrm>
              <a:off x="5515710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94AFEFE-BF7D-6E40-8818-A63F09D1731C}"/>
                </a:ext>
              </a:extLst>
            </p:cNvPr>
            <p:cNvSpPr/>
            <p:nvPr/>
          </p:nvSpPr>
          <p:spPr>
            <a:xfrm>
              <a:off x="5975841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C325189-4542-014F-B1B7-E4A3A3397886}"/>
                </a:ext>
              </a:extLst>
            </p:cNvPr>
            <p:cNvSpPr/>
            <p:nvPr/>
          </p:nvSpPr>
          <p:spPr>
            <a:xfrm>
              <a:off x="6435972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8599BDF-7F7C-2D41-AB8C-32BC4B69B326}"/>
              </a:ext>
            </a:extLst>
          </p:cNvPr>
          <p:cNvGrpSpPr/>
          <p:nvPr/>
        </p:nvGrpSpPr>
        <p:grpSpPr>
          <a:xfrm>
            <a:off x="360799" y="423446"/>
            <a:ext cx="310662" cy="817685"/>
            <a:chOff x="7719646" y="1406769"/>
            <a:chExt cx="310662" cy="817685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426A4A1-98AE-814E-8066-6B236EEBD998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3445EAC-9BE5-E643-A1E7-1425AC14540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6F85106-3B02-5D4C-855F-744FAEB72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89B68C2-3457-1C41-9A6E-D85ACA23ECAA}"/>
              </a:ext>
            </a:extLst>
          </p:cNvPr>
          <p:cNvGrpSpPr/>
          <p:nvPr/>
        </p:nvGrpSpPr>
        <p:grpSpPr>
          <a:xfrm>
            <a:off x="910025" y="423446"/>
            <a:ext cx="310662" cy="817685"/>
            <a:chOff x="7719646" y="1406769"/>
            <a:chExt cx="310662" cy="817685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0C0E882-78B0-E348-BF74-A27728136E5A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E279B99-A5D4-9F41-9201-75B262972681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8F395C1-CD32-DE40-BB7D-185A30B319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025FB01-5B5E-2D45-B340-8DC8FE75DD4F}"/>
              </a:ext>
            </a:extLst>
          </p:cNvPr>
          <p:cNvGrpSpPr/>
          <p:nvPr/>
        </p:nvGrpSpPr>
        <p:grpSpPr>
          <a:xfrm>
            <a:off x="1459251" y="423446"/>
            <a:ext cx="310662" cy="817685"/>
            <a:chOff x="7719646" y="1406769"/>
            <a:chExt cx="310662" cy="81768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D4D1E26-5C39-0C43-BD4E-BB79468C4CD9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63D75CF-1977-E944-90F3-F63A118610EB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36BB99D-39DD-644D-A13D-6B2AF782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182C019-3A2E-FC46-98E9-1AA65A30606F}"/>
              </a:ext>
            </a:extLst>
          </p:cNvPr>
          <p:cNvGrpSpPr/>
          <p:nvPr/>
        </p:nvGrpSpPr>
        <p:grpSpPr>
          <a:xfrm>
            <a:off x="2008477" y="423446"/>
            <a:ext cx="310662" cy="817685"/>
            <a:chOff x="7719646" y="1406769"/>
            <a:chExt cx="310662" cy="817685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462541B-FE1A-504A-ADF5-A4AA53B8FA4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C32B734-20C7-3C4B-ADF4-5EAAA1462F1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B5C92BC-9307-A24B-B6B1-6449364DE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6BBFCEB-50AB-C648-82F7-9A3D8CE1AB72}"/>
              </a:ext>
            </a:extLst>
          </p:cNvPr>
          <p:cNvGrpSpPr/>
          <p:nvPr/>
        </p:nvGrpSpPr>
        <p:grpSpPr>
          <a:xfrm>
            <a:off x="2557703" y="423446"/>
            <a:ext cx="310662" cy="817685"/>
            <a:chOff x="7719646" y="1406769"/>
            <a:chExt cx="310662" cy="817685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A9A66FA-A051-B74C-BD91-4511D6F3C7C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BAEBF83-5511-754D-A7D2-8070D08A1623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DE941C3-4456-7E4D-8CE2-080AAC31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F2AE696-A416-9D42-9037-DF88FF09E92A}"/>
              </a:ext>
            </a:extLst>
          </p:cNvPr>
          <p:cNvGrpSpPr/>
          <p:nvPr/>
        </p:nvGrpSpPr>
        <p:grpSpPr>
          <a:xfrm>
            <a:off x="4305629" y="423446"/>
            <a:ext cx="310662" cy="817685"/>
            <a:chOff x="7719646" y="1406769"/>
            <a:chExt cx="310662" cy="81768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756155C-A276-9B47-BA98-D7A06032C0AF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6E98927-E67B-7240-BD6F-ABD951D8D659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AA9D59D-EA7C-C44B-BF29-E98E01A4C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693500EC-9F6D-B14A-876A-8242876EC01E}"/>
              </a:ext>
            </a:extLst>
          </p:cNvPr>
          <p:cNvSpPr/>
          <p:nvPr/>
        </p:nvSpPr>
        <p:spPr>
          <a:xfrm>
            <a:off x="4342799" y="1022162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E1D20C-D906-8B42-99B7-12193B820773}"/>
              </a:ext>
            </a:extLst>
          </p:cNvPr>
          <p:cNvSpPr/>
          <p:nvPr/>
        </p:nvSpPr>
        <p:spPr>
          <a:xfrm>
            <a:off x="2592631" y="1022161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78E7F58-D4EC-1946-9202-BC5C09A7C0AF}"/>
              </a:ext>
            </a:extLst>
          </p:cNvPr>
          <p:cNvSpPr/>
          <p:nvPr/>
        </p:nvSpPr>
        <p:spPr>
          <a:xfrm>
            <a:off x="2043405" y="1022161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DF8D192-F8B6-284A-93A4-B678E338461E}"/>
              </a:ext>
            </a:extLst>
          </p:cNvPr>
          <p:cNvSpPr/>
          <p:nvPr/>
        </p:nvSpPr>
        <p:spPr>
          <a:xfrm>
            <a:off x="1496421" y="1022160"/>
            <a:ext cx="238565" cy="191127"/>
          </a:xfrm>
          <a:prstGeom prst="rect">
            <a:avLst/>
          </a:prstGeom>
          <a:solidFill>
            <a:srgbClr val="3A86AA"/>
          </a:solidFill>
          <a:ln>
            <a:solidFill>
              <a:srgbClr val="3A86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977B07B-6DB8-3E40-87C2-6783C5290D15}"/>
              </a:ext>
            </a:extLst>
          </p:cNvPr>
          <p:cNvSpPr/>
          <p:nvPr/>
        </p:nvSpPr>
        <p:spPr>
          <a:xfrm>
            <a:off x="942921" y="1022159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5C66FF3-5814-F544-9B2B-B58EEAA6B726}"/>
              </a:ext>
            </a:extLst>
          </p:cNvPr>
          <p:cNvSpPr/>
          <p:nvPr/>
        </p:nvSpPr>
        <p:spPr>
          <a:xfrm>
            <a:off x="395729" y="1017271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19E7BB1-DED3-514D-931F-DEA9AB2F5A15}"/>
              </a:ext>
            </a:extLst>
          </p:cNvPr>
          <p:cNvSpPr/>
          <p:nvPr/>
        </p:nvSpPr>
        <p:spPr>
          <a:xfrm>
            <a:off x="4341676" y="798179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99473B9-68D1-0348-826B-BDB9B85139FA}"/>
              </a:ext>
            </a:extLst>
          </p:cNvPr>
          <p:cNvSpPr/>
          <p:nvPr/>
        </p:nvSpPr>
        <p:spPr>
          <a:xfrm>
            <a:off x="4341675" y="570293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339DA23-BBF0-2A45-9E86-C8C997A5F8DF}"/>
              </a:ext>
            </a:extLst>
          </p:cNvPr>
          <p:cNvSpPr/>
          <p:nvPr/>
        </p:nvSpPr>
        <p:spPr>
          <a:xfrm>
            <a:off x="2592631" y="803192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5533709-9782-FC40-8800-1786F330086C}"/>
              </a:ext>
            </a:extLst>
          </p:cNvPr>
          <p:cNvSpPr/>
          <p:nvPr/>
        </p:nvSpPr>
        <p:spPr>
          <a:xfrm>
            <a:off x="2043404" y="798180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9477494-94C4-7D47-A540-A65E7908B105}"/>
              </a:ext>
            </a:extLst>
          </p:cNvPr>
          <p:cNvSpPr/>
          <p:nvPr/>
        </p:nvSpPr>
        <p:spPr>
          <a:xfrm>
            <a:off x="2043403" y="574199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A191DBB-C972-AF43-BF5C-99C6C366F034}"/>
              </a:ext>
            </a:extLst>
          </p:cNvPr>
          <p:cNvSpPr/>
          <p:nvPr/>
        </p:nvSpPr>
        <p:spPr>
          <a:xfrm>
            <a:off x="2043402" y="350218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E778A2A-0183-594D-A978-81187E3D46F9}"/>
              </a:ext>
            </a:extLst>
          </p:cNvPr>
          <p:cNvSpPr/>
          <p:nvPr/>
        </p:nvSpPr>
        <p:spPr>
          <a:xfrm>
            <a:off x="942920" y="798178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22F4862-2A37-104E-B9F2-4E310E027F88}"/>
              </a:ext>
            </a:extLst>
          </p:cNvPr>
          <p:cNvSpPr/>
          <p:nvPr/>
        </p:nvSpPr>
        <p:spPr>
          <a:xfrm>
            <a:off x="395728" y="803350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2982FFD-B8F6-9A46-8E91-7552D7EDD5BD}"/>
              </a:ext>
            </a:extLst>
          </p:cNvPr>
          <p:cNvSpPr/>
          <p:nvPr/>
        </p:nvSpPr>
        <p:spPr>
          <a:xfrm>
            <a:off x="396896" y="584693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2AAF3D8-068F-6946-BE53-69343659D51C}"/>
              </a:ext>
            </a:extLst>
          </p:cNvPr>
          <p:cNvSpPr/>
          <p:nvPr/>
        </p:nvSpPr>
        <p:spPr>
          <a:xfrm>
            <a:off x="1020308" y="1387594"/>
            <a:ext cx="1851150" cy="37807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SCHEDULER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0C85E5D-9999-DF47-8E55-5856488C68DF}"/>
              </a:ext>
            </a:extLst>
          </p:cNvPr>
          <p:cNvGrpSpPr>
            <a:grpSpLocks noChangeAspect="1"/>
          </p:cNvGrpSpPr>
          <p:nvPr/>
        </p:nvGrpSpPr>
        <p:grpSpPr>
          <a:xfrm>
            <a:off x="4992950" y="3005310"/>
            <a:ext cx="3587382" cy="1005840"/>
            <a:chOff x="2294793" y="2570498"/>
            <a:chExt cx="4519248" cy="1267119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7FD7FE9-F8D0-A049-8CAC-5CA9E815B5C4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CC9B25E-4AA7-D84D-8D95-424CD087EE5C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BB36C1A-7E48-9A40-8F4B-3C95D4EDA1CF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1AC6D27-92E5-9F4B-999A-D040BDFD8CC9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7526AEA-D5B9-0347-8172-E113AAED098B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A9C9C245-108D-B041-AC19-4D4ABAB592B7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DE8EF83C-4C6E-094E-8C6E-B5DFF892919E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4731A48-406E-3649-AB41-2373898592E0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CEDCA9A-FF42-624E-B361-47512BE4C184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DC33E03-8461-4E43-B84C-158298B44D91}"/>
                </a:ext>
              </a:extLst>
            </p:cNvPr>
            <p:cNvSpPr/>
            <p:nvPr/>
          </p:nvSpPr>
          <p:spPr>
            <a:xfrm>
              <a:off x="3675186" y="3025793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6B75A75-A66E-0645-B2F9-3B353C10E99D}"/>
                </a:ext>
              </a:extLst>
            </p:cNvPr>
            <p:cNvSpPr/>
            <p:nvPr/>
          </p:nvSpPr>
          <p:spPr>
            <a:xfrm>
              <a:off x="4135317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4719C168-1D2D-0443-B21E-B392CDC11835}"/>
                </a:ext>
              </a:extLst>
            </p:cNvPr>
            <p:cNvSpPr/>
            <p:nvPr/>
          </p:nvSpPr>
          <p:spPr>
            <a:xfrm>
              <a:off x="4595448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DF5F0C2A-1F70-8B4B-A4E1-A58A1ED60E7D}"/>
                </a:ext>
              </a:extLst>
            </p:cNvPr>
            <p:cNvSpPr/>
            <p:nvPr/>
          </p:nvSpPr>
          <p:spPr>
            <a:xfrm>
              <a:off x="5055579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E53EA91-DFD8-124F-8541-08F051B9599C}"/>
                </a:ext>
              </a:extLst>
            </p:cNvPr>
            <p:cNvSpPr/>
            <p:nvPr/>
          </p:nvSpPr>
          <p:spPr>
            <a:xfrm>
              <a:off x="5515710" y="3025793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3856868-2CDF-7E48-80C7-15FE6875EE3D}"/>
                </a:ext>
              </a:extLst>
            </p:cNvPr>
            <p:cNvSpPr/>
            <p:nvPr/>
          </p:nvSpPr>
          <p:spPr>
            <a:xfrm>
              <a:off x="5975841" y="3025793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537D415-00B0-FA41-BA52-5EF73EF2B8B6}"/>
                </a:ext>
              </a:extLst>
            </p:cNvPr>
            <p:cNvSpPr/>
            <p:nvPr/>
          </p:nvSpPr>
          <p:spPr>
            <a:xfrm>
              <a:off x="3675186" y="3459547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2C63411E-DB0D-7F44-8532-892F054B5B17}"/>
                </a:ext>
              </a:extLst>
            </p:cNvPr>
            <p:cNvSpPr/>
            <p:nvPr/>
          </p:nvSpPr>
          <p:spPr>
            <a:xfrm>
              <a:off x="4135317" y="3459547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350F773-DD78-8D47-8C7B-827F4F95F49A}"/>
                </a:ext>
              </a:extLst>
            </p:cNvPr>
            <p:cNvSpPr/>
            <p:nvPr/>
          </p:nvSpPr>
          <p:spPr>
            <a:xfrm>
              <a:off x="4595448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111D5D98-7ABE-1244-B8BE-FA3B8FB7D2B4}"/>
                </a:ext>
              </a:extLst>
            </p:cNvPr>
            <p:cNvSpPr/>
            <p:nvPr/>
          </p:nvSpPr>
          <p:spPr>
            <a:xfrm>
              <a:off x="5055579" y="3459547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F17202D5-D8FA-E94D-8189-7A04C22204DF}"/>
                </a:ext>
              </a:extLst>
            </p:cNvPr>
            <p:cNvSpPr/>
            <p:nvPr/>
          </p:nvSpPr>
          <p:spPr>
            <a:xfrm>
              <a:off x="5515710" y="3459547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BF704E9-34A2-C749-A03E-56A9181E2EE6}"/>
                </a:ext>
              </a:extLst>
            </p:cNvPr>
            <p:cNvSpPr/>
            <p:nvPr/>
          </p:nvSpPr>
          <p:spPr>
            <a:xfrm>
              <a:off x="5975841" y="3459547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587DE05-F29E-B843-9C03-E3DEE53C4AA1}"/>
                </a:ext>
              </a:extLst>
            </p:cNvPr>
            <p:cNvSpPr/>
            <p:nvPr/>
          </p:nvSpPr>
          <p:spPr>
            <a:xfrm>
              <a:off x="3673518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87AD4F4-0362-2544-8A42-9DDB845D6AF5}"/>
                </a:ext>
              </a:extLst>
            </p:cNvPr>
            <p:cNvSpPr/>
            <p:nvPr/>
          </p:nvSpPr>
          <p:spPr>
            <a:xfrm>
              <a:off x="4133649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A52D5C22-F9B8-2441-BF53-D7EBA11A4414}"/>
                </a:ext>
              </a:extLst>
            </p:cNvPr>
            <p:cNvSpPr/>
            <p:nvPr/>
          </p:nvSpPr>
          <p:spPr>
            <a:xfrm>
              <a:off x="4593780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2BC40991-3809-F747-BE8D-5D53EAD54C32}"/>
                </a:ext>
              </a:extLst>
            </p:cNvPr>
            <p:cNvSpPr/>
            <p:nvPr/>
          </p:nvSpPr>
          <p:spPr>
            <a:xfrm>
              <a:off x="5053911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3A6AEA8-6251-914E-8AE7-097FFC99E062}"/>
                </a:ext>
              </a:extLst>
            </p:cNvPr>
            <p:cNvSpPr/>
            <p:nvPr/>
          </p:nvSpPr>
          <p:spPr>
            <a:xfrm>
              <a:off x="5515710" y="2570498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5B5AEF7-4D2E-4C4B-9241-5D292248109B}"/>
                </a:ext>
              </a:extLst>
            </p:cNvPr>
            <p:cNvSpPr/>
            <p:nvPr/>
          </p:nvSpPr>
          <p:spPr>
            <a:xfrm>
              <a:off x="5975841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392A4D7A-15B0-6A49-9D4B-212F07798CB1}"/>
                </a:ext>
              </a:extLst>
            </p:cNvPr>
            <p:cNvSpPr/>
            <p:nvPr/>
          </p:nvSpPr>
          <p:spPr>
            <a:xfrm>
              <a:off x="6435972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D567F96-411F-8C4F-97D0-20B812934D0F}"/>
                </a:ext>
              </a:extLst>
            </p:cNvPr>
            <p:cNvSpPr/>
            <p:nvPr/>
          </p:nvSpPr>
          <p:spPr>
            <a:xfrm>
              <a:off x="6435972" y="3021836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10463F5A-0221-4346-8EC6-0E46F864B4FE}"/>
                </a:ext>
              </a:extLst>
            </p:cNvPr>
            <p:cNvSpPr/>
            <p:nvPr/>
          </p:nvSpPr>
          <p:spPr>
            <a:xfrm>
              <a:off x="6435972" y="3455590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EF6AD58-C27E-614B-BE8B-CEC32FA079ED}"/>
              </a:ext>
            </a:extLst>
          </p:cNvPr>
          <p:cNvSpPr txBox="1"/>
          <p:nvPr/>
        </p:nvSpPr>
        <p:spPr>
          <a:xfrm>
            <a:off x="2360464" y="3138665"/>
            <a:ext cx="8627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 RBs</a:t>
            </a:r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88782A5E-9213-E548-BB2E-C766DA4FBAE6}"/>
              </a:ext>
            </a:extLst>
          </p:cNvPr>
          <p:cNvSpPr/>
          <p:nvPr/>
        </p:nvSpPr>
        <p:spPr>
          <a:xfrm>
            <a:off x="3527364" y="2347788"/>
            <a:ext cx="2693742" cy="1771650"/>
          </a:xfrm>
          <a:prstGeom prst="arc">
            <a:avLst>
              <a:gd name="adj1" fmla="val 16200000"/>
              <a:gd name="adj2" fmla="val 20442893"/>
            </a:avLst>
          </a:prstGeom>
          <a:ln w="19050">
            <a:solidFill>
              <a:schemeClr val="bg2">
                <a:lumMod val="1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8BC8A93-1F88-1144-8667-68D602336AB8}"/>
              </a:ext>
            </a:extLst>
          </p:cNvPr>
          <p:cNvSpPr txBox="1"/>
          <p:nvPr/>
        </p:nvSpPr>
        <p:spPr>
          <a:xfrm>
            <a:off x="5467395" y="2126372"/>
            <a:ext cx="1700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 RB to Physical RB</a:t>
            </a:r>
          </a:p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Mapping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3838595-96CD-6046-804C-887853CDB0C0}"/>
              </a:ext>
            </a:extLst>
          </p:cNvPr>
          <p:cNvSpPr/>
          <p:nvPr/>
        </p:nvSpPr>
        <p:spPr>
          <a:xfrm>
            <a:off x="2892627" y="1387594"/>
            <a:ext cx="1723664" cy="37807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SCHEDULER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2BD07AB-8A31-D047-BD3B-04A6F4A8092D}"/>
              </a:ext>
            </a:extLst>
          </p:cNvPr>
          <p:cNvGrpSpPr/>
          <p:nvPr/>
        </p:nvGrpSpPr>
        <p:grpSpPr>
          <a:xfrm>
            <a:off x="2854713" y="2068275"/>
            <a:ext cx="1766638" cy="1005840"/>
            <a:chOff x="3010937" y="2852034"/>
            <a:chExt cx="1766638" cy="1005840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3038C27F-F07F-6442-BE8B-30BB255B37A3}"/>
                </a:ext>
              </a:extLst>
            </p:cNvPr>
            <p:cNvSpPr/>
            <p:nvPr/>
          </p:nvSpPr>
          <p:spPr>
            <a:xfrm>
              <a:off x="3010937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8CBEC175-21DC-F147-B6A8-866975A3E876}"/>
                </a:ext>
              </a:extLst>
            </p:cNvPr>
            <p:cNvSpPr/>
            <p:nvPr/>
          </p:nvSpPr>
          <p:spPr>
            <a:xfrm>
              <a:off x="3377334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DAFF5413-1AD6-CA4E-B3B8-984837FEE10B}"/>
                </a:ext>
              </a:extLst>
            </p:cNvPr>
            <p:cNvSpPr/>
            <p:nvPr/>
          </p:nvSpPr>
          <p:spPr>
            <a:xfrm>
              <a:off x="3743730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7FC54F1A-F924-A942-B013-84F015AB055B}"/>
                </a:ext>
              </a:extLst>
            </p:cNvPr>
            <p:cNvSpPr/>
            <p:nvPr/>
          </p:nvSpPr>
          <p:spPr>
            <a:xfrm>
              <a:off x="4110127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9565A9B2-229C-0741-BA17-B6AC3F6A9C7A}"/>
                </a:ext>
              </a:extLst>
            </p:cNvPr>
            <p:cNvSpPr/>
            <p:nvPr/>
          </p:nvSpPr>
          <p:spPr>
            <a:xfrm>
              <a:off x="4476523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3C511A7F-F63B-1547-85DF-71427D9E38BB}"/>
                </a:ext>
              </a:extLst>
            </p:cNvPr>
            <p:cNvSpPr/>
            <p:nvPr/>
          </p:nvSpPr>
          <p:spPr>
            <a:xfrm>
              <a:off x="3010937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4774369B-A8C4-7543-AD4C-5B7B822BA089}"/>
                </a:ext>
              </a:extLst>
            </p:cNvPr>
            <p:cNvSpPr/>
            <p:nvPr/>
          </p:nvSpPr>
          <p:spPr>
            <a:xfrm>
              <a:off x="3377334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1E5BC613-1494-F24B-BCB5-BFFA5FA78F6D}"/>
                </a:ext>
              </a:extLst>
            </p:cNvPr>
            <p:cNvSpPr/>
            <p:nvPr/>
          </p:nvSpPr>
          <p:spPr>
            <a:xfrm>
              <a:off x="3743730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80B82CA-2DA2-5B44-AC1F-898FA33B6964}"/>
                </a:ext>
              </a:extLst>
            </p:cNvPr>
            <p:cNvSpPr/>
            <p:nvPr/>
          </p:nvSpPr>
          <p:spPr>
            <a:xfrm>
              <a:off x="4110127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08E64026-36EA-C241-9B7A-AFCD0553FB17}"/>
                </a:ext>
              </a:extLst>
            </p:cNvPr>
            <p:cNvSpPr/>
            <p:nvPr/>
          </p:nvSpPr>
          <p:spPr>
            <a:xfrm>
              <a:off x="4476523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9BB4F09E-4032-C64A-B001-B28DC1B59309}"/>
                </a:ext>
              </a:extLst>
            </p:cNvPr>
            <p:cNvSpPr/>
            <p:nvPr/>
          </p:nvSpPr>
          <p:spPr>
            <a:xfrm>
              <a:off x="3010937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5BB38595-39EA-7449-915C-D1F4852822BA}"/>
                </a:ext>
              </a:extLst>
            </p:cNvPr>
            <p:cNvSpPr/>
            <p:nvPr/>
          </p:nvSpPr>
          <p:spPr>
            <a:xfrm>
              <a:off x="3377334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10D4CFBD-A519-0945-82F6-F4001D5DA57B}"/>
                </a:ext>
              </a:extLst>
            </p:cNvPr>
            <p:cNvSpPr/>
            <p:nvPr/>
          </p:nvSpPr>
          <p:spPr>
            <a:xfrm>
              <a:off x="3743730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6A0D3864-83F2-7547-92B9-D9041FE6E2E9}"/>
                </a:ext>
              </a:extLst>
            </p:cNvPr>
            <p:cNvSpPr/>
            <p:nvPr/>
          </p:nvSpPr>
          <p:spPr>
            <a:xfrm>
              <a:off x="4110127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8353156B-745C-3943-A17E-8A5CB6B71D7E}"/>
                </a:ext>
              </a:extLst>
            </p:cNvPr>
            <p:cNvSpPr/>
            <p:nvPr/>
          </p:nvSpPr>
          <p:spPr>
            <a:xfrm>
              <a:off x="4476523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CDEE528-32E1-884E-9BE4-505BD9DD0E1A}"/>
              </a:ext>
            </a:extLst>
          </p:cNvPr>
          <p:cNvGrpSpPr/>
          <p:nvPr/>
        </p:nvGrpSpPr>
        <p:grpSpPr>
          <a:xfrm>
            <a:off x="1028466" y="2068260"/>
            <a:ext cx="1766638" cy="1005840"/>
            <a:chOff x="1178954" y="2852034"/>
            <a:chExt cx="1766638" cy="1005840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CD543C6B-D887-4944-9BDF-C41C581A883C}"/>
                </a:ext>
              </a:extLst>
            </p:cNvPr>
            <p:cNvSpPr/>
            <p:nvPr/>
          </p:nvSpPr>
          <p:spPr>
            <a:xfrm>
              <a:off x="1178954" y="2852034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3A209B56-D8E8-9F4F-B54C-B4E1E6D11D8D}"/>
                </a:ext>
              </a:extLst>
            </p:cNvPr>
            <p:cNvSpPr/>
            <p:nvPr/>
          </p:nvSpPr>
          <p:spPr>
            <a:xfrm>
              <a:off x="1545351" y="2852034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D31D2C60-5A59-714A-9EEF-22066CAF39A8}"/>
                </a:ext>
              </a:extLst>
            </p:cNvPr>
            <p:cNvSpPr/>
            <p:nvPr/>
          </p:nvSpPr>
          <p:spPr>
            <a:xfrm>
              <a:off x="1911747" y="2852034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A8EF9D33-15EE-2A4B-A91A-2CB552869F7B}"/>
                </a:ext>
              </a:extLst>
            </p:cNvPr>
            <p:cNvSpPr/>
            <p:nvPr/>
          </p:nvSpPr>
          <p:spPr>
            <a:xfrm>
              <a:off x="2278144" y="2852034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F240C6A6-80EB-D24F-BCA0-78043D9B8AEE}"/>
                </a:ext>
              </a:extLst>
            </p:cNvPr>
            <p:cNvSpPr/>
            <p:nvPr/>
          </p:nvSpPr>
          <p:spPr>
            <a:xfrm>
              <a:off x="2644540" y="2852034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5DAA2EED-1AD0-ED46-9089-E9FC945238CA}"/>
                </a:ext>
              </a:extLst>
            </p:cNvPr>
            <p:cNvSpPr/>
            <p:nvPr/>
          </p:nvSpPr>
          <p:spPr>
            <a:xfrm>
              <a:off x="1178954" y="3211429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4DCD3651-5D27-5E4D-810F-241F4FC2FB14}"/>
                </a:ext>
              </a:extLst>
            </p:cNvPr>
            <p:cNvSpPr/>
            <p:nvPr/>
          </p:nvSpPr>
          <p:spPr>
            <a:xfrm>
              <a:off x="1545351" y="3211429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0C95BD5A-D49E-744D-B90B-BDB3C399ACD5}"/>
                </a:ext>
              </a:extLst>
            </p:cNvPr>
            <p:cNvSpPr/>
            <p:nvPr/>
          </p:nvSpPr>
          <p:spPr>
            <a:xfrm>
              <a:off x="1911747" y="3211429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F3E30619-8EE5-234D-AF42-41575D78E717}"/>
                </a:ext>
              </a:extLst>
            </p:cNvPr>
            <p:cNvSpPr/>
            <p:nvPr/>
          </p:nvSpPr>
          <p:spPr>
            <a:xfrm>
              <a:off x="2278144" y="3211429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4077DED5-151B-E041-A3F6-617085651FD5}"/>
                </a:ext>
              </a:extLst>
            </p:cNvPr>
            <p:cNvSpPr/>
            <p:nvPr/>
          </p:nvSpPr>
          <p:spPr>
            <a:xfrm>
              <a:off x="2644540" y="3211429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2A0FEDBF-DCD2-D64C-B1C2-DDEF546BE2E7}"/>
                </a:ext>
              </a:extLst>
            </p:cNvPr>
            <p:cNvSpPr/>
            <p:nvPr/>
          </p:nvSpPr>
          <p:spPr>
            <a:xfrm>
              <a:off x="1178954" y="3556822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C87AAD74-AD37-1F48-815A-364791FD347B}"/>
                </a:ext>
              </a:extLst>
            </p:cNvPr>
            <p:cNvSpPr/>
            <p:nvPr/>
          </p:nvSpPr>
          <p:spPr>
            <a:xfrm>
              <a:off x="1545351" y="3556822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FA25635B-E765-094E-935D-2D54FB16FB3A}"/>
                </a:ext>
              </a:extLst>
            </p:cNvPr>
            <p:cNvSpPr/>
            <p:nvPr/>
          </p:nvSpPr>
          <p:spPr>
            <a:xfrm>
              <a:off x="1911747" y="3556822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7FCE5011-8C90-B848-992B-8563B0AB3C36}"/>
                </a:ext>
              </a:extLst>
            </p:cNvPr>
            <p:cNvSpPr/>
            <p:nvPr/>
          </p:nvSpPr>
          <p:spPr>
            <a:xfrm>
              <a:off x="2278144" y="3556822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8BDB86D7-EB19-DE4D-AB5A-B95175569E93}"/>
                </a:ext>
              </a:extLst>
            </p:cNvPr>
            <p:cNvSpPr/>
            <p:nvPr/>
          </p:nvSpPr>
          <p:spPr>
            <a:xfrm>
              <a:off x="2644540" y="3556822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92" name="TextBox 191">
            <a:extLst>
              <a:ext uri="{FF2B5EF4-FFF2-40B4-BE49-F238E27FC236}">
                <a16:creationId xmlns:a16="http://schemas.microsoft.com/office/drawing/2014/main" id="{FEF6AD58-C27E-614B-BE8B-CEC32FA079ED}"/>
              </a:ext>
            </a:extLst>
          </p:cNvPr>
          <p:cNvSpPr txBox="1"/>
          <p:nvPr/>
        </p:nvSpPr>
        <p:spPr>
          <a:xfrm>
            <a:off x="6264631" y="4076184"/>
            <a:ext cx="942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Physical 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RBs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188BE1C7-EDCE-664F-A262-F8F3B502D32E}"/>
              </a:ext>
            </a:extLst>
          </p:cNvPr>
          <p:cNvSpPr/>
          <p:nvPr/>
        </p:nvSpPr>
        <p:spPr>
          <a:xfrm>
            <a:off x="1028466" y="1795410"/>
            <a:ext cx="3592885" cy="22850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HYPERVISOR</a:t>
            </a:r>
          </a:p>
        </p:txBody>
      </p:sp>
    </p:spTree>
    <p:extLst>
      <p:ext uri="{BB962C8B-B14F-4D97-AF65-F5344CB8AC3E}">
        <p14:creationId xmlns:p14="http://schemas.microsoft.com/office/powerpoint/2010/main" val="195443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274150" y="1077258"/>
            <a:ext cx="2591440" cy="269207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+mj-lt"/>
              </a:rPr>
              <a:t>Mobile Core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9312B9-1C61-B349-BD17-897172F7135A}"/>
              </a:ext>
            </a:extLst>
          </p:cNvPr>
          <p:cNvCxnSpPr>
            <a:cxnSpLocks/>
          </p:cNvCxnSpPr>
          <p:nvPr/>
        </p:nvCxnSpPr>
        <p:spPr>
          <a:xfrm flipH="1">
            <a:off x="2203705" y="3372070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B129B6F9-BF5D-944F-861C-3E0DA3656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376968" y="2904045"/>
            <a:ext cx="739148" cy="57841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1566897" y="1077259"/>
            <a:ext cx="1686904" cy="2692073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Base Station</a:t>
            </a:r>
          </a:p>
        </p:txBody>
      </p:sp>
      <p:cxnSp>
        <p:nvCxnSpPr>
          <p:cNvPr id="58" name="Elbow Connector 57"/>
          <p:cNvCxnSpPr>
            <a:stCxn id="16" idx="1"/>
            <a:endCxn id="4" idx="1"/>
          </p:cNvCxnSpPr>
          <p:nvPr/>
        </p:nvCxnSpPr>
        <p:spPr>
          <a:xfrm flipV="1">
            <a:off x="3116116" y="2538038"/>
            <a:ext cx="1651571" cy="655214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23" idx="1"/>
          </p:cNvCxnSpPr>
          <p:nvPr/>
        </p:nvCxnSpPr>
        <p:spPr>
          <a:xfrm>
            <a:off x="3080505" y="3372070"/>
            <a:ext cx="1692000" cy="40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767687" y="2222352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MME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834873" y="2222351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PCRF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772505" y="3060388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SGW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834873" y="3056384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>
                    <a:lumMod val="75000"/>
                  </a:schemeClr>
                </a:solidFill>
                <a:latin typeface="+mj-lt"/>
              </a:rPr>
              <a:t>PGW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29" name="Straight Connector 28"/>
          <p:cNvCxnSpPr>
            <a:stCxn id="4" idx="2"/>
            <a:endCxn id="23" idx="0"/>
          </p:cNvCxnSpPr>
          <p:nvPr/>
        </p:nvCxnSpPr>
        <p:spPr>
          <a:xfrm>
            <a:off x="5083373" y="2853723"/>
            <a:ext cx="4818" cy="20666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2" idx="1"/>
            <a:endCxn id="4" idx="3"/>
          </p:cNvCxnSpPr>
          <p:nvPr/>
        </p:nvCxnSpPr>
        <p:spPr>
          <a:xfrm flipH="1">
            <a:off x="5399059" y="2538037"/>
            <a:ext cx="43581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399059" y="3372069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7135787" y="2695445"/>
            <a:ext cx="2008213" cy="1272601"/>
            <a:chOff x="6533912" y="2444203"/>
            <a:chExt cx="2219670" cy="1470185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97FEBCB-B208-8F40-8A7E-20067CD83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6533912" y="2444203"/>
              <a:ext cx="2219670" cy="1470185"/>
            </a:xfrm>
            <a:prstGeom prst="rect">
              <a:avLst/>
            </a:prstGeom>
            <a:solidFill>
              <a:schemeClr val="tx2"/>
            </a:solidFill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7C7228B-310B-F54C-811E-1BB58D7AB2A0}"/>
                </a:ext>
              </a:extLst>
            </p:cNvPr>
            <p:cNvSpPr txBox="1"/>
            <p:nvPr/>
          </p:nvSpPr>
          <p:spPr>
            <a:xfrm flipH="1">
              <a:off x="7192155" y="3022896"/>
              <a:ext cx="10185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+mj-lt"/>
                </a:rPr>
                <a:t>Internet</a:t>
              </a:r>
            </a:p>
          </p:txBody>
        </p:sp>
      </p:grpSp>
      <p:cxnSp>
        <p:nvCxnSpPr>
          <p:cNvPr id="41" name="Straight Connector 40"/>
          <p:cNvCxnSpPr>
            <a:stCxn id="25" idx="3"/>
          </p:cNvCxnSpPr>
          <p:nvPr/>
        </p:nvCxnSpPr>
        <p:spPr>
          <a:xfrm flipV="1">
            <a:off x="6466245" y="3372069"/>
            <a:ext cx="97958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767538" y="4214721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159552" y="4060833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User Plane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5550690" y="4214721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942704" y="4060833"/>
            <a:ext cx="1276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Control Plane</a:t>
            </a:r>
          </a:p>
        </p:txBody>
      </p:sp>
      <p:cxnSp>
        <p:nvCxnSpPr>
          <p:cNvPr id="53" name="Straight Connector 52"/>
          <p:cNvCxnSpPr>
            <a:stCxn id="63" idx="3"/>
            <a:endCxn id="4" idx="0"/>
          </p:cNvCxnSpPr>
          <p:nvPr/>
        </p:nvCxnSpPr>
        <p:spPr>
          <a:xfrm>
            <a:off x="5083373" y="2009760"/>
            <a:ext cx="0" cy="21259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2" idx="2"/>
            <a:endCxn id="25" idx="0"/>
          </p:cNvCxnSpPr>
          <p:nvPr/>
        </p:nvCxnSpPr>
        <p:spPr>
          <a:xfrm>
            <a:off x="6150559" y="2853722"/>
            <a:ext cx="0" cy="20266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660571" y="45284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3" name="Can 62"/>
          <p:cNvSpPr/>
          <p:nvPr/>
        </p:nvSpPr>
        <p:spPr>
          <a:xfrm>
            <a:off x="4767686" y="1508751"/>
            <a:ext cx="631373" cy="50100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HSS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221CF30-DB89-38CC-AC83-F87A8BDF202F}"/>
              </a:ext>
            </a:extLst>
          </p:cNvPr>
          <p:cNvGrpSpPr/>
          <p:nvPr/>
        </p:nvGrpSpPr>
        <p:grpSpPr>
          <a:xfrm>
            <a:off x="1811552" y="1808629"/>
            <a:ext cx="674460" cy="1630260"/>
            <a:chOff x="7814538" y="1011874"/>
            <a:chExt cx="674460" cy="136546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E9FD948-9A3A-79DD-73C7-DCCEA036C114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E28E2F7-6814-ADA5-694E-060453B1D946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C4B600DC-DC53-A90B-5BF0-ACF58AAF7267}"/>
                  </a:ext>
                </a:extLst>
              </p:cNvPr>
              <p:cNvCxnSpPr>
                <a:cxnSpLocks/>
                <a:stCxn id="46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B3B045D5-A49E-FFEB-3DB1-A30089BF064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942B08F2-532B-9793-C7A4-B5B3753308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B6B8B3D-5EF7-CFC5-02F5-E1900BC16EAE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38" name="Arc 37">
                <a:extLst>
                  <a:ext uri="{FF2B5EF4-FFF2-40B4-BE49-F238E27FC236}">
                    <a16:creationId xmlns:a16="http://schemas.microsoft.com/office/drawing/2014/main" id="{DD437C13-87A2-DA45-8A43-E93490E6B786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Arc 39">
                <a:extLst>
                  <a:ext uri="{FF2B5EF4-FFF2-40B4-BE49-F238E27FC236}">
                    <a16:creationId xmlns:a16="http://schemas.microsoft.com/office/drawing/2014/main" id="{C6B334D2-4354-8830-552A-F291425E66B1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2053C948-1ABA-13DE-965A-E2B2C43879C1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34" name="Arc 33">
                <a:extLst>
                  <a:ext uri="{FF2B5EF4-FFF2-40B4-BE49-F238E27FC236}">
                    <a16:creationId xmlns:a16="http://schemas.microsoft.com/office/drawing/2014/main" id="{117CFBC8-5820-8467-D951-2BC223C63F1E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7ADB7C12-8768-2BF6-7DFB-34F96E47791D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33344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2415051" y="924340"/>
            <a:ext cx="4581586" cy="284499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+mj-lt"/>
              </a:rPr>
              <a:t>Mobile Core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9312B9-1C61-B349-BD17-897172F7135A}"/>
              </a:ext>
            </a:extLst>
          </p:cNvPr>
          <p:cNvCxnSpPr>
            <a:cxnSpLocks/>
          </p:cNvCxnSpPr>
          <p:nvPr/>
        </p:nvCxnSpPr>
        <p:spPr>
          <a:xfrm flipH="1">
            <a:off x="832105" y="3372070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B129B6F9-BF5D-944F-861C-3E0DA3656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05368" y="2904045"/>
            <a:ext cx="739148" cy="57841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195297" y="924341"/>
            <a:ext cx="1686904" cy="2844992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Base Station</a:t>
            </a:r>
          </a:p>
        </p:txBody>
      </p:sp>
      <p:cxnSp>
        <p:nvCxnSpPr>
          <p:cNvPr id="58" name="Elbow Connector 57"/>
          <p:cNvCxnSpPr>
            <a:stCxn id="16" idx="1"/>
            <a:endCxn id="4" idx="1"/>
          </p:cNvCxnSpPr>
          <p:nvPr/>
        </p:nvCxnSpPr>
        <p:spPr>
          <a:xfrm flipV="1">
            <a:off x="1744516" y="2538038"/>
            <a:ext cx="1651571" cy="655214"/>
          </a:xfrm>
          <a:prstGeom prst="bentConnector3">
            <a:avLst>
              <a:gd name="adj1" fmla="val 27132"/>
            </a:avLst>
          </a:prstGeom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23" idx="1"/>
          </p:cNvCxnSpPr>
          <p:nvPr/>
        </p:nvCxnSpPr>
        <p:spPr>
          <a:xfrm>
            <a:off x="1710265" y="3372789"/>
            <a:ext cx="2753008" cy="400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463273" y="3061109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UPF</a:t>
            </a:r>
          </a:p>
        </p:txBody>
      </p:sp>
      <p:cxnSp>
        <p:nvCxnSpPr>
          <p:cNvPr id="29" name="Straight Connector 28"/>
          <p:cNvCxnSpPr>
            <a:stCxn id="22" idx="2"/>
            <a:endCxn id="23" idx="0"/>
          </p:cNvCxnSpPr>
          <p:nvPr/>
        </p:nvCxnSpPr>
        <p:spPr>
          <a:xfrm>
            <a:off x="4778959" y="2853722"/>
            <a:ext cx="0" cy="20738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7205357" y="2695445"/>
            <a:ext cx="2008213" cy="1272601"/>
            <a:chOff x="6533912" y="2444203"/>
            <a:chExt cx="2219670" cy="1470185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97FEBCB-B208-8F40-8A7E-20067CD83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6533912" y="2444203"/>
              <a:ext cx="2219670" cy="1470185"/>
            </a:xfrm>
            <a:prstGeom prst="rect">
              <a:avLst/>
            </a:prstGeom>
            <a:solidFill>
              <a:schemeClr val="tx2"/>
            </a:solidFill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7C7228B-310B-F54C-811E-1BB58D7AB2A0}"/>
                </a:ext>
              </a:extLst>
            </p:cNvPr>
            <p:cNvSpPr txBox="1"/>
            <p:nvPr/>
          </p:nvSpPr>
          <p:spPr>
            <a:xfrm flipH="1">
              <a:off x="7192155" y="3022896"/>
              <a:ext cx="10185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+mj-lt"/>
                </a:rPr>
                <a:t>Internet</a:t>
              </a:r>
            </a:p>
          </p:txBody>
        </p:sp>
      </p:grpSp>
      <p:cxnSp>
        <p:nvCxnSpPr>
          <p:cNvPr id="41" name="Straight Connector 40"/>
          <p:cNvCxnSpPr>
            <a:stCxn id="23" idx="3"/>
          </p:cNvCxnSpPr>
          <p:nvPr/>
        </p:nvCxnSpPr>
        <p:spPr>
          <a:xfrm flipV="1">
            <a:off x="5094645" y="3372068"/>
            <a:ext cx="2398138" cy="472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395938" y="4214721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787952" y="4060833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User Plane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4179090" y="4214721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571104" y="4060833"/>
            <a:ext cx="1276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Control Plane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660571" y="45284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3" name="Can 62"/>
          <p:cNvSpPr/>
          <p:nvPr/>
        </p:nvSpPr>
        <p:spPr>
          <a:xfrm>
            <a:off x="5518063" y="1321731"/>
            <a:ext cx="558036" cy="50100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SDSF</a:t>
            </a:r>
          </a:p>
        </p:txBody>
      </p:sp>
      <p:sp>
        <p:nvSpPr>
          <p:cNvPr id="46" name="Can 45"/>
          <p:cNvSpPr/>
          <p:nvPr/>
        </p:nvSpPr>
        <p:spPr>
          <a:xfrm>
            <a:off x="6131682" y="1323141"/>
            <a:ext cx="558035" cy="50100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UDSF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795013" y="1323141"/>
            <a:ext cx="508110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1">
                    <a:lumMod val="75000"/>
                  </a:schemeClr>
                </a:solidFill>
                <a:latin typeface="+mj-lt"/>
              </a:rPr>
              <a:t>NRF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227816" y="1325556"/>
            <a:ext cx="508110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PCF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362210" y="1323171"/>
            <a:ext cx="508110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NEF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529604" y="1325555"/>
            <a:ext cx="639125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NSSF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929407" y="1323141"/>
            <a:ext cx="533073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UDM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5825424" y="1818722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435024" y="18319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202571" y="1822037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609535" y="1815413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066196" y="1818728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502980" y="18319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860250" y="18319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126912" y="1981061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768563" y="19843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3718327" y="1987691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Left-Right Arrow 27"/>
          <p:cNvSpPr/>
          <p:nvPr/>
        </p:nvSpPr>
        <p:spPr>
          <a:xfrm>
            <a:off x="2529604" y="1928873"/>
            <a:ext cx="4160113" cy="198009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396087" y="2222352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AMF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63273" y="2222351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SMF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797552" y="2217524"/>
            <a:ext cx="639125" cy="5312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AUSF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E9B5708-3A1A-837D-3D70-3510C9010481}"/>
              </a:ext>
            </a:extLst>
          </p:cNvPr>
          <p:cNvGrpSpPr/>
          <p:nvPr/>
        </p:nvGrpSpPr>
        <p:grpSpPr>
          <a:xfrm>
            <a:off x="460457" y="1815413"/>
            <a:ext cx="674460" cy="1630260"/>
            <a:chOff x="7814538" y="1011874"/>
            <a:chExt cx="674460" cy="136546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9784929-A8EB-2BDA-439B-17254B570EF3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78E9251-6DC7-9F7E-9E88-1FB7C9A42B8D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F702DC3C-BAFA-7C24-4EC1-BA1E6782F188}"/>
                  </a:ext>
                </a:extLst>
              </p:cNvPr>
              <p:cNvCxnSpPr>
                <a:cxnSpLocks/>
                <a:stCxn id="11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5A4276C9-CE54-D3DC-BE6D-E9C2DC9639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C1FC6DBE-21C5-E800-8B15-5119433BD3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B51D984-22B5-D1DD-B454-1061F4F9B3E7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0C32470F-030C-8685-3A36-21AAAB0CE24C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873F8567-97A8-EC8A-4100-B5FB341F1322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BB33EF7-6036-BD2C-7472-5C996E944570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97CC8D14-7458-A85F-7EAB-2549E7569875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ED47F499-746B-39CE-9927-F602F1B4E1C0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84886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2613339" y="138021"/>
            <a:ext cx="1281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4G Base Station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77644" y="1514350"/>
            <a:ext cx="1454983" cy="691946"/>
            <a:chOff x="1989720" y="2857963"/>
            <a:chExt cx="1454983" cy="691946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D281460D-294E-824F-B4DF-7E6801CAD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75000"/>
            </a:blip>
            <a:stretch>
              <a:fillRect/>
            </a:stretch>
          </p:blipFill>
          <p:spPr>
            <a:xfrm flipH="1">
              <a:off x="1989720" y="2857963"/>
              <a:ext cx="230916" cy="65307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5" name="TextBox 34"/>
            <p:cNvSpPr txBox="1"/>
            <p:nvPr/>
          </p:nvSpPr>
          <p:spPr>
            <a:xfrm>
              <a:off x="2163583" y="3272910"/>
              <a:ext cx="12811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5G Base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Station</a:t>
              </a: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3637828" y="1009268"/>
            <a:ext cx="1624028" cy="45382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4G Mobile Core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(EPC)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93218" y="846232"/>
            <a:ext cx="260398" cy="779891"/>
            <a:chOff x="3830533" y="3868351"/>
            <a:chExt cx="163378" cy="429190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E403385A-A157-2344-B893-9E9A73147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30533" y="3936933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E3974868-5A3E-6F42-A93C-191757BBA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</a:blip>
            <a:stretch>
              <a:fillRect/>
            </a:stretch>
          </p:blipFill>
          <p:spPr>
            <a:xfrm>
              <a:off x="3911957" y="3868351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8" name="Straight Connector 7"/>
          <p:cNvCxnSpPr>
            <a:cxnSpLocks/>
            <a:stCxn id="40" idx="3"/>
          </p:cNvCxnSpPr>
          <p:nvPr/>
        </p:nvCxnSpPr>
        <p:spPr>
          <a:xfrm flipV="1">
            <a:off x="753616" y="553130"/>
            <a:ext cx="1654965" cy="745359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0" idx="3"/>
            <a:endCxn id="49" idx="3"/>
          </p:cNvCxnSpPr>
          <p:nvPr/>
        </p:nvCxnSpPr>
        <p:spPr>
          <a:xfrm>
            <a:off x="753616" y="1298489"/>
            <a:ext cx="1624028" cy="542398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6" idx="3"/>
            <a:endCxn id="49" idx="1"/>
          </p:cNvCxnSpPr>
          <p:nvPr/>
        </p:nvCxnSpPr>
        <p:spPr>
          <a:xfrm flipH="1">
            <a:off x="2608560" y="1236178"/>
            <a:ext cx="1029268" cy="604709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cxnSpLocks/>
            <a:stCxn id="36" idx="3"/>
          </p:cNvCxnSpPr>
          <p:nvPr/>
        </p:nvCxnSpPr>
        <p:spPr>
          <a:xfrm flipH="1" flipV="1">
            <a:off x="2639494" y="553130"/>
            <a:ext cx="998334" cy="683048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2521035" y="907656"/>
            <a:ext cx="3002" cy="56305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cxnSpLocks/>
          </p:cNvCxnSpPr>
          <p:nvPr/>
        </p:nvCxnSpPr>
        <p:spPr>
          <a:xfrm flipV="1">
            <a:off x="756720" y="472256"/>
            <a:ext cx="1650308" cy="736031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2571804" y="918618"/>
            <a:ext cx="3002" cy="563050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 flipV="1">
            <a:off x="2642600" y="472256"/>
            <a:ext cx="998334" cy="683048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613338" y="2507709"/>
            <a:ext cx="1281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5G Base Station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2377644" y="3884038"/>
            <a:ext cx="1454983" cy="691946"/>
            <a:chOff x="1989720" y="2857963"/>
            <a:chExt cx="1454983" cy="691946"/>
          </a:xfrm>
        </p:grpSpPr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D281460D-294E-824F-B4DF-7E6801CAD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75000"/>
            </a:blip>
            <a:stretch>
              <a:fillRect/>
            </a:stretch>
          </p:blipFill>
          <p:spPr>
            <a:xfrm flipH="1">
              <a:off x="1989720" y="2857963"/>
              <a:ext cx="230916" cy="65307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6" name="TextBox 75"/>
            <p:cNvSpPr txBox="1"/>
            <p:nvPr/>
          </p:nvSpPr>
          <p:spPr>
            <a:xfrm>
              <a:off x="2163583" y="3272910"/>
              <a:ext cx="12811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5G Base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Station</a:t>
              </a:r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3637828" y="3378956"/>
            <a:ext cx="1624028" cy="45382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5G Mobile Core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(NG-Core)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493218" y="3215920"/>
            <a:ext cx="260398" cy="779891"/>
            <a:chOff x="3830533" y="3868351"/>
            <a:chExt cx="163378" cy="429190"/>
          </a:xfrm>
        </p:grpSpPr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E403385A-A157-2344-B893-9E9A73147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30533" y="3936933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E3974868-5A3E-6F42-A93C-191757BBA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</a:blip>
            <a:stretch>
              <a:fillRect/>
            </a:stretch>
          </p:blipFill>
          <p:spPr>
            <a:xfrm>
              <a:off x="3911957" y="3868351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81" name="Straight Connector 80"/>
          <p:cNvCxnSpPr/>
          <p:nvPr/>
        </p:nvCxnSpPr>
        <p:spPr>
          <a:xfrm flipV="1">
            <a:off x="753616" y="2922818"/>
            <a:ext cx="1654965" cy="745359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753616" y="3668177"/>
            <a:ext cx="1624028" cy="542398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2608560" y="3605866"/>
            <a:ext cx="1029268" cy="604709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 flipV="1">
            <a:off x="2639494" y="2922818"/>
            <a:ext cx="998334" cy="683048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2521035" y="3277344"/>
            <a:ext cx="3002" cy="56305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756720" y="2832616"/>
            <a:ext cx="1654965" cy="745359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2571804" y="3288306"/>
            <a:ext cx="3002" cy="563050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 flipV="1">
            <a:off x="2642600" y="2841944"/>
            <a:ext cx="998334" cy="683048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0" name="Picture 89">
            <a:extLst>
              <a:ext uri="{FF2B5EF4-FFF2-40B4-BE49-F238E27FC236}">
                <a16:creationId xmlns:a16="http://schemas.microsoft.com/office/drawing/2014/main" id="{D281460D-294E-824F-B4DF-7E6801CADAE1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 flipH="1">
            <a:off x="2407028" y="2562807"/>
            <a:ext cx="230916" cy="6530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91" name="Straight Connector 90"/>
          <p:cNvCxnSpPr/>
          <p:nvPr/>
        </p:nvCxnSpPr>
        <p:spPr>
          <a:xfrm>
            <a:off x="738063" y="3745929"/>
            <a:ext cx="1624028" cy="542398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2611664" y="3664960"/>
            <a:ext cx="1029268" cy="604709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933525" y="1097678"/>
            <a:ext cx="1734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+mj-lt"/>
              </a:rPr>
              <a:t>Non-Standalone (NSA)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933525" y="3431331"/>
            <a:ext cx="12650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Standalone (SA)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4851175" y="2140913"/>
            <a:ext cx="1789431" cy="276999"/>
            <a:chOff x="5933526" y="2256977"/>
            <a:chExt cx="1789431" cy="276999"/>
          </a:xfrm>
        </p:grpSpPr>
        <p:cxnSp>
          <p:nvCxnSpPr>
            <p:cNvPr id="96" name="Straight Connector 95"/>
            <p:cNvCxnSpPr>
              <a:stCxn id="97" idx="1"/>
            </p:cNvCxnSpPr>
            <p:nvPr/>
          </p:nvCxnSpPr>
          <p:spPr>
            <a:xfrm flipH="1">
              <a:off x="5933526" y="2395477"/>
              <a:ext cx="867384" cy="3534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6800910" y="2256977"/>
              <a:ext cx="9220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User Plane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851175" y="2424131"/>
            <a:ext cx="1988204" cy="276999"/>
            <a:chOff x="5951660" y="2540195"/>
            <a:chExt cx="1988204" cy="276999"/>
          </a:xfrm>
        </p:grpSpPr>
        <p:cxnSp>
          <p:nvCxnSpPr>
            <p:cNvPr id="98" name="Straight Connector 97"/>
            <p:cNvCxnSpPr>
              <a:stCxn id="99" idx="1"/>
            </p:cNvCxnSpPr>
            <p:nvPr/>
          </p:nvCxnSpPr>
          <p:spPr>
            <a:xfrm flipH="1">
              <a:off x="5951660" y="2678695"/>
              <a:ext cx="867384" cy="3534"/>
            </a:xfrm>
            <a:prstGeom prst="line">
              <a:avLst/>
            </a:prstGeom>
            <a:ln w="19050"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6819044" y="2540195"/>
              <a:ext cx="11208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Control Plane</a:t>
              </a:r>
            </a:p>
          </p:txBody>
        </p:sp>
      </p:grpSp>
      <p:pic>
        <p:nvPicPr>
          <p:cNvPr id="47" name="Graphic 46">
            <a:extLst>
              <a:ext uri="{FF2B5EF4-FFF2-40B4-BE49-F238E27FC236}">
                <a16:creationId xmlns:a16="http://schemas.microsoft.com/office/drawing/2014/main" id="{215F9E69-A062-3444-B4AC-FFF783F54D43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59783" y="161851"/>
            <a:ext cx="513863" cy="78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955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EF9A73B-E562-8348-A702-B79BB0D1269D}"/>
              </a:ext>
            </a:extLst>
          </p:cNvPr>
          <p:cNvCxnSpPr>
            <a:cxnSpLocks/>
          </p:cNvCxnSpPr>
          <p:nvPr/>
        </p:nvCxnSpPr>
        <p:spPr>
          <a:xfrm flipV="1">
            <a:off x="3133412" y="3200399"/>
            <a:ext cx="0" cy="95109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prstDash val="sysDot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EE4B5F1F-7D0E-4B44-80AC-ABF7E63707D9}"/>
              </a:ext>
            </a:extLst>
          </p:cNvPr>
          <p:cNvSpPr/>
          <p:nvPr/>
        </p:nvSpPr>
        <p:spPr>
          <a:xfrm>
            <a:off x="1938706" y="2833014"/>
            <a:ext cx="5266591" cy="79820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178"/>
            <a:endParaRPr lang="en-US" sz="400" b="1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 defTabSz="457178"/>
            <a:r>
              <a:rPr lang="en-US" sz="1400" b="1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Near Real-Time RAN Intelligent Controller (RIC)</a:t>
            </a:r>
            <a:endParaRPr lang="en-US" sz="14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D552112-F1B4-E745-ABAF-EF0193C17EA6}"/>
              </a:ext>
            </a:extLst>
          </p:cNvPr>
          <p:cNvSpPr/>
          <p:nvPr/>
        </p:nvSpPr>
        <p:spPr>
          <a:xfrm rot="5400000">
            <a:off x="2801210" y="1685811"/>
            <a:ext cx="1744135" cy="39145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/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Load Balancing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F1A31AD-D44C-F944-B278-DF0857F70318}"/>
              </a:ext>
            </a:extLst>
          </p:cNvPr>
          <p:cNvSpPr/>
          <p:nvPr/>
        </p:nvSpPr>
        <p:spPr>
          <a:xfrm rot="5400000">
            <a:off x="3339026" y="1685811"/>
            <a:ext cx="1744135" cy="39145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>
              <a:lnSpc>
                <a:spcPct val="90000"/>
              </a:lnSpc>
            </a:pP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Interference Management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2574A31-5BC6-984D-B9E2-9CE880F3C972}"/>
              </a:ext>
            </a:extLst>
          </p:cNvPr>
          <p:cNvSpPr/>
          <p:nvPr/>
        </p:nvSpPr>
        <p:spPr>
          <a:xfrm rot="5400000">
            <a:off x="3876842" y="1685811"/>
            <a:ext cx="1744135" cy="39145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>
              <a:lnSpc>
                <a:spcPct val="90000"/>
              </a:lnSpc>
            </a:pP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Link Aggregation</a:t>
            </a:r>
          </a:p>
          <a:p>
            <a:pPr algn="ctr" defTabSz="457178">
              <a:lnSpc>
                <a:spcPct val="90000"/>
              </a:lnSpc>
            </a:pP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Control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D817B75-4535-7E41-BC7D-0A4D716A54C1}"/>
              </a:ext>
            </a:extLst>
          </p:cNvPr>
          <p:cNvSpPr/>
          <p:nvPr/>
        </p:nvSpPr>
        <p:spPr>
          <a:xfrm rot="5400000">
            <a:off x="4415446" y="1685811"/>
            <a:ext cx="1744135" cy="39145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>
              <a:lnSpc>
                <a:spcPct val="90000"/>
              </a:lnSpc>
            </a:pPr>
            <a:r>
              <a:rPr lang="en-US" sz="13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Cipher Key Assignment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134D214-5CF6-E348-98CF-ECA69E87ACB9}"/>
              </a:ext>
            </a:extLst>
          </p:cNvPr>
          <p:cNvSpPr/>
          <p:nvPr/>
        </p:nvSpPr>
        <p:spPr>
          <a:xfrm rot="5400000">
            <a:off x="4948098" y="1685813"/>
            <a:ext cx="1744135" cy="39145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>
              <a:lnSpc>
                <a:spcPct val="90000"/>
              </a:lnSpc>
            </a:pPr>
            <a:r>
              <a:rPr lang="en-US" sz="13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Semi-Persistent Scheduling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272791D-D939-DD4B-8F4F-1072613D504F}"/>
              </a:ext>
            </a:extLst>
          </p:cNvPr>
          <p:cNvSpPr/>
          <p:nvPr/>
        </p:nvSpPr>
        <p:spPr>
          <a:xfrm>
            <a:off x="4371190" y="4114000"/>
            <a:ext cx="3450831" cy="24875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/>
            <a:r>
              <a:rPr lang="en-US" sz="1200" b="1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Base Station Real Time Control </a:t>
            </a:r>
            <a:r>
              <a:rPr lang="en-US" sz="12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(MAC Scheduler) 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E04CAC8-7ED2-0B4D-AF13-4C769A4BE3BD}"/>
              </a:ext>
            </a:extLst>
          </p:cNvPr>
          <p:cNvCxnSpPr>
            <a:cxnSpLocks/>
          </p:cNvCxnSpPr>
          <p:nvPr/>
        </p:nvCxnSpPr>
        <p:spPr>
          <a:xfrm flipH="1" flipV="1">
            <a:off x="6082669" y="3631224"/>
            <a:ext cx="2447" cy="482775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prstDash val="sysDot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2CEB740E-033F-2947-8A08-88EDBE189B2E}"/>
              </a:ext>
            </a:extLst>
          </p:cNvPr>
          <p:cNvSpPr/>
          <p:nvPr/>
        </p:nvSpPr>
        <p:spPr>
          <a:xfrm rot="5400000">
            <a:off x="6018574" y="1685811"/>
            <a:ext cx="1744135" cy="39145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/>
            <a:r>
              <a:rPr lang="en-US" sz="13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RAN Slicing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F27B63F-130B-DB4A-ACB9-F11EFCA07983}"/>
              </a:ext>
            </a:extLst>
          </p:cNvPr>
          <p:cNvSpPr/>
          <p:nvPr/>
        </p:nvSpPr>
        <p:spPr>
          <a:xfrm rot="5400000">
            <a:off x="2261346" y="1685811"/>
            <a:ext cx="1744135" cy="39145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/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Handover Control</a:t>
            </a:r>
          </a:p>
        </p:txBody>
      </p:sp>
      <p:sp>
        <p:nvSpPr>
          <p:cNvPr id="2" name="Can 1">
            <a:extLst>
              <a:ext uri="{FF2B5EF4-FFF2-40B4-BE49-F238E27FC236}">
                <a16:creationId xmlns:a16="http://schemas.microsoft.com/office/drawing/2014/main" id="{97F8E3CD-FFBF-074B-8FE4-65A6345D0315}"/>
              </a:ext>
            </a:extLst>
          </p:cNvPr>
          <p:cNvSpPr/>
          <p:nvPr/>
        </p:nvSpPr>
        <p:spPr>
          <a:xfrm>
            <a:off x="2084329" y="3200401"/>
            <a:ext cx="2461659" cy="35142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R-NIB</a:t>
            </a:r>
            <a:r>
              <a:rPr lang="en-US" sz="120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: Device Config, Session Info</a:t>
            </a:r>
            <a:endParaRPr lang="en-US" sz="1200" dirty="0">
              <a:solidFill>
                <a:schemeClr val="tx2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7" name="Can 76">
            <a:extLst>
              <a:ext uri="{FF2B5EF4-FFF2-40B4-BE49-F238E27FC236}">
                <a16:creationId xmlns:a16="http://schemas.microsoft.com/office/drawing/2014/main" id="{75E13BBC-A8F1-D04B-9C8B-41E9794D6985}"/>
              </a:ext>
            </a:extLst>
          </p:cNvPr>
          <p:cNvSpPr/>
          <p:nvPr/>
        </p:nvSpPr>
        <p:spPr>
          <a:xfrm>
            <a:off x="4639645" y="3200401"/>
            <a:ext cx="2461659" cy="351419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R-NIB: Time Averaged CQI Values</a:t>
            </a:r>
          </a:p>
        </p:txBody>
      </p:sp>
      <p:sp>
        <p:nvSpPr>
          <p:cNvPr id="18" name="Can 17">
            <a:extLst>
              <a:ext uri="{FF2B5EF4-FFF2-40B4-BE49-F238E27FC236}">
                <a16:creationId xmlns:a16="http://schemas.microsoft.com/office/drawing/2014/main" id="{23D34A79-089E-2F41-B36F-79B87459B06D}"/>
              </a:ext>
            </a:extLst>
          </p:cNvPr>
          <p:cNvSpPr/>
          <p:nvPr/>
        </p:nvSpPr>
        <p:spPr>
          <a:xfrm>
            <a:off x="4865776" y="4421675"/>
            <a:ext cx="2461659" cy="35019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R-NIB: Instantaneous CQI Values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149D48-9553-A940-B5AB-543BAC1E23E9}"/>
              </a:ext>
            </a:extLst>
          </p:cNvPr>
          <p:cNvSpPr/>
          <p:nvPr/>
        </p:nvSpPr>
        <p:spPr>
          <a:xfrm>
            <a:off x="1938704" y="949701"/>
            <a:ext cx="5266592" cy="268152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75924" y="1948543"/>
            <a:ext cx="30008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3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…</a:t>
            </a:r>
            <a:endParaRPr lang="en-US" sz="1300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34D214-5CF6-E348-98CF-ECA69E87ACB9}"/>
              </a:ext>
            </a:extLst>
          </p:cNvPr>
          <p:cNvSpPr/>
          <p:nvPr/>
        </p:nvSpPr>
        <p:spPr>
          <a:xfrm rot="5400000">
            <a:off x="5488306" y="1685811"/>
            <a:ext cx="1744135" cy="39145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/>
            <a:r>
              <a:rPr lang="en-US" sz="13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RF Configuration</a:t>
            </a:r>
          </a:p>
        </p:txBody>
      </p:sp>
      <p:sp>
        <p:nvSpPr>
          <p:cNvPr id="3" name="Right Brace 2"/>
          <p:cNvSpPr/>
          <p:nvPr/>
        </p:nvSpPr>
        <p:spPr>
          <a:xfrm>
            <a:off x="7258593" y="949701"/>
            <a:ext cx="139651" cy="1803908"/>
          </a:xfrm>
          <a:prstGeom prst="rightBrac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76335" y="1682380"/>
            <a:ext cx="1260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Control Apps</a:t>
            </a:r>
          </a:p>
        </p:txBody>
      </p:sp>
      <p:sp>
        <p:nvSpPr>
          <p:cNvPr id="42" name="Right Brace 41"/>
          <p:cNvSpPr/>
          <p:nvPr/>
        </p:nvSpPr>
        <p:spPr>
          <a:xfrm>
            <a:off x="7258593" y="2813496"/>
            <a:ext cx="136403" cy="817727"/>
          </a:xfrm>
          <a:prstGeom prst="rightBrac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376335" y="3062843"/>
            <a:ext cx="1347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Network OS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497066" y="4105535"/>
            <a:ext cx="1282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To Other RAN</a:t>
            </a:r>
          </a:p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Pipeline Stages</a:t>
            </a:r>
          </a:p>
        </p:txBody>
      </p:sp>
    </p:spTree>
    <p:extLst>
      <p:ext uri="{BB962C8B-B14F-4D97-AF65-F5344CB8AC3E}">
        <p14:creationId xmlns:p14="http://schemas.microsoft.com/office/powerpoint/2010/main" val="10951902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8A817B5-F66A-19A3-14CE-D5E0C6E4848E}"/>
              </a:ext>
            </a:extLst>
          </p:cNvPr>
          <p:cNvGrpSpPr/>
          <p:nvPr/>
        </p:nvGrpSpPr>
        <p:grpSpPr>
          <a:xfrm>
            <a:off x="4234770" y="1691881"/>
            <a:ext cx="674460" cy="1365462"/>
            <a:chOff x="7814538" y="1011874"/>
            <a:chExt cx="674460" cy="136546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7FA6BB7-E68E-4EE7-2838-AD3A831B46AA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C3D8212-A42D-4995-2FBA-0385C5B16D43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69C4DBAF-E64B-BF5E-2A58-DE49D4A6CCDB}"/>
                  </a:ext>
                </a:extLst>
              </p:cNvPr>
              <p:cNvCxnSpPr>
                <a:stCxn id="11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F415FB5-0B8A-67C1-7A66-49F47C5934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A2F86F0A-A466-6A54-BAD7-7701AB09A2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08BE6F8-BC61-3D73-BE19-EB65293AD1B2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168BCFC9-CB7D-BAB2-5876-7B03AA92E3A3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7BB5F625-1CA8-5851-443A-8E8AC933C1A2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CA6F8D2-F5D5-0DE4-7E5C-3B1DC3691B98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9B54F98E-B348-0C34-02F7-3EC5A511B5B8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369A2E5A-432C-2884-5445-63717BD30E58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23240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6">
            <a:extLst>
              <a:ext uri="{FF2B5EF4-FFF2-40B4-BE49-F238E27FC236}">
                <a16:creationId xmlns:a16="http://schemas.microsoft.com/office/drawing/2014/main" id="{236E19CD-F130-8045-8D6C-F2A30AD07F83}"/>
              </a:ext>
            </a:extLst>
          </p:cNvPr>
          <p:cNvSpPr/>
          <p:nvPr/>
        </p:nvSpPr>
        <p:spPr>
          <a:xfrm rot="5805545" flipH="1">
            <a:off x="892491" y="1207658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5CF5F6-96F4-1646-8A54-9CE044F4B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114" y="194274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riangle 8">
            <a:extLst>
              <a:ext uri="{FF2B5EF4-FFF2-40B4-BE49-F238E27FC236}">
                <a16:creationId xmlns:a16="http://schemas.microsoft.com/office/drawing/2014/main" id="{BC6F53CC-EE77-AC41-921F-91082A95E16A}"/>
              </a:ext>
            </a:extLst>
          </p:cNvPr>
          <p:cNvSpPr/>
          <p:nvPr/>
        </p:nvSpPr>
        <p:spPr>
          <a:xfrm rot="3648748" flipH="1">
            <a:off x="1004239" y="1945981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9AD07E-B469-6A4C-B53F-EE7FBBB1C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761" y="2468984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0BBC97-974C-2D4B-81CD-D42C855F0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552" y="300162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A619AC-E924-714A-BDDD-F6983C6C2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68" y="2598209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B8DA86-6649-F244-8B75-1ABB2D788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105" y="178712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6ECED9B-21A5-DA4A-9B7A-E3B59FB22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0" y="156447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9312B9-1C61-B349-BD17-897172F7135A}"/>
              </a:ext>
            </a:extLst>
          </p:cNvPr>
          <p:cNvCxnSpPr>
            <a:cxnSpLocks/>
          </p:cNvCxnSpPr>
          <p:nvPr/>
        </p:nvCxnSpPr>
        <p:spPr>
          <a:xfrm flipH="1">
            <a:off x="2750379" y="3248376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B129B6F9-BF5D-944F-861C-3E0DA3656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923642" y="2780351"/>
            <a:ext cx="739148" cy="57841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868027" y="2031677"/>
            <a:ext cx="1491615" cy="69131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 Core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Control Plane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2113571" y="1225715"/>
            <a:ext cx="1686904" cy="2692073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Base Station</a:t>
            </a:r>
          </a:p>
        </p:txBody>
      </p:sp>
      <p:cxnSp>
        <p:nvCxnSpPr>
          <p:cNvPr id="58" name="Elbow Connector 57"/>
          <p:cNvCxnSpPr>
            <a:stCxn id="16" idx="1"/>
            <a:endCxn id="18" idx="3"/>
          </p:cNvCxnSpPr>
          <p:nvPr/>
        </p:nvCxnSpPr>
        <p:spPr>
          <a:xfrm flipV="1">
            <a:off x="3662790" y="2377336"/>
            <a:ext cx="1205237" cy="692222"/>
          </a:xfrm>
          <a:prstGeom prst="bentConnector3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65" idx="3"/>
          </p:cNvCxnSpPr>
          <p:nvPr/>
        </p:nvCxnSpPr>
        <p:spPr>
          <a:xfrm>
            <a:off x="3654614" y="3248376"/>
            <a:ext cx="121304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867663" y="2902717"/>
            <a:ext cx="1491615" cy="69131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 Core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User Plane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4FD6BAC-0D66-6AC4-7FDC-A3D4E8847B5C}"/>
              </a:ext>
            </a:extLst>
          </p:cNvPr>
          <p:cNvGrpSpPr/>
          <p:nvPr/>
        </p:nvGrpSpPr>
        <p:grpSpPr>
          <a:xfrm>
            <a:off x="2339397" y="1942510"/>
            <a:ext cx="674460" cy="1365462"/>
            <a:chOff x="7814538" y="1011874"/>
            <a:chExt cx="674460" cy="1365462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1A2B93F-A19F-239C-4FC0-4FBC1299A9F4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F9AC407-4715-1344-353E-0BABA35C6E88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64D057F0-94B1-0A7F-0901-752C7E3EB1DC}"/>
                  </a:ext>
                </a:extLst>
              </p:cNvPr>
              <p:cNvCxnSpPr>
                <a:stCxn id="4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6786686-F4FE-F22D-E8D1-6FFA0BF6F5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8360E49-380A-8E9A-FD5D-22C1B8C78E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B6FBF05-72BF-9B42-9159-B952CA55BB81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24002CC6-DEDC-C10A-6DFB-A31C74BB1A14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Arc 29">
                <a:extLst>
                  <a:ext uri="{FF2B5EF4-FFF2-40B4-BE49-F238E27FC236}">
                    <a16:creationId xmlns:a16="http://schemas.microsoft.com/office/drawing/2014/main" id="{EF8A502A-77FD-02FE-F9C0-E42D417E3D88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FC48DE2-FCB8-8A36-4E72-3D1FAA775147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42" name="Arc 41">
                <a:extLst>
                  <a:ext uri="{FF2B5EF4-FFF2-40B4-BE49-F238E27FC236}">
                    <a16:creationId xmlns:a16="http://schemas.microsoft.com/office/drawing/2014/main" id="{213830B7-C2A7-B112-8EE9-C38DB8D02D58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Arc 43">
                <a:extLst>
                  <a:ext uri="{FF2B5EF4-FFF2-40B4-BE49-F238E27FC236}">
                    <a16:creationId xmlns:a16="http://schemas.microsoft.com/office/drawing/2014/main" id="{1A9AB0B8-32E2-E2A1-91F8-A3BFAAD31DD1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3080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6">
            <a:extLst>
              <a:ext uri="{FF2B5EF4-FFF2-40B4-BE49-F238E27FC236}">
                <a16:creationId xmlns:a16="http://schemas.microsoft.com/office/drawing/2014/main" id="{236E19CD-F130-8045-8D6C-F2A30AD07F83}"/>
              </a:ext>
            </a:extLst>
          </p:cNvPr>
          <p:cNvSpPr/>
          <p:nvPr/>
        </p:nvSpPr>
        <p:spPr>
          <a:xfrm rot="5805545" flipH="1">
            <a:off x="943383" y="1216620"/>
            <a:ext cx="1361973" cy="1573856"/>
          </a:xfrm>
          <a:prstGeom prst="triangle">
            <a:avLst/>
          </a:prstGeom>
          <a:gradFill flip="none" rotWithShape="1">
            <a:gsLst>
              <a:gs pos="0">
                <a:schemeClr val="tx2"/>
              </a:gs>
              <a:gs pos="74000">
                <a:schemeClr val="accent4">
                  <a:lumMod val="20000"/>
                  <a:lumOff val="80000"/>
                </a:schemeClr>
              </a:gs>
              <a:gs pos="8300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BC6F53CC-EE77-AC41-921F-91082A95E16A}"/>
              </a:ext>
            </a:extLst>
          </p:cNvPr>
          <p:cNvSpPr/>
          <p:nvPr/>
        </p:nvSpPr>
        <p:spPr>
          <a:xfrm rot="3648748" flipH="1">
            <a:off x="1067144" y="1932292"/>
            <a:ext cx="1361973" cy="1573856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0000">
                <a:schemeClr val="accent6">
                  <a:lumMod val="20000"/>
                  <a:lumOff val="80000"/>
                </a:schemeClr>
              </a:gs>
              <a:gs pos="5300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9312B9-1C61-B349-BD17-897172F7135A}"/>
              </a:ext>
            </a:extLst>
          </p:cNvPr>
          <p:cNvCxnSpPr>
            <a:cxnSpLocks/>
          </p:cNvCxnSpPr>
          <p:nvPr/>
        </p:nvCxnSpPr>
        <p:spPr>
          <a:xfrm flipH="1">
            <a:off x="2684119" y="3248376"/>
            <a:ext cx="285484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B129B6F9-BF5D-944F-861C-3E0DA3656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923642" y="2780351"/>
            <a:ext cx="739148" cy="57841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868027" y="2031677"/>
            <a:ext cx="1491615" cy="69131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 Core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Control Plane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2113571" y="1225715"/>
            <a:ext cx="1686904" cy="2692073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Base Station</a:t>
            </a:r>
          </a:p>
        </p:txBody>
      </p:sp>
      <p:cxnSp>
        <p:nvCxnSpPr>
          <p:cNvPr id="58" name="Elbow Connector 57"/>
          <p:cNvCxnSpPr>
            <a:cxnSpLocks/>
            <a:stCxn id="16" idx="1"/>
            <a:endCxn id="18" idx="3"/>
          </p:cNvCxnSpPr>
          <p:nvPr/>
        </p:nvCxnSpPr>
        <p:spPr>
          <a:xfrm flipV="1">
            <a:off x="3662790" y="2377336"/>
            <a:ext cx="1205237" cy="692222"/>
          </a:xfrm>
          <a:prstGeom prst="bentConnector3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cxnSpLocks/>
            <a:endCxn id="65" idx="3"/>
          </p:cNvCxnSpPr>
          <p:nvPr/>
        </p:nvCxnSpPr>
        <p:spPr>
          <a:xfrm flipV="1">
            <a:off x="3662789" y="3248376"/>
            <a:ext cx="1197775" cy="79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860564" y="2902717"/>
            <a:ext cx="1491615" cy="69131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 Core</a:t>
            </a:r>
          </a:p>
          <a:p>
            <a:pPr algn="ctr">
              <a:lnSpc>
                <a:spcPct val="12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User Plane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A7AEF2E-E67C-5341-8CAA-83DEC50F4017}"/>
              </a:ext>
            </a:extLst>
          </p:cNvPr>
          <p:cNvGrpSpPr/>
          <p:nvPr/>
        </p:nvGrpSpPr>
        <p:grpSpPr>
          <a:xfrm>
            <a:off x="989538" y="2628148"/>
            <a:ext cx="801218" cy="604261"/>
            <a:chOff x="1191640" y="2352834"/>
            <a:chExt cx="785794" cy="654905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2AFC14E-D1D4-AC42-A9E6-6C1EAEAB9B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86610" y="2352834"/>
              <a:ext cx="414475" cy="4144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74098D-F293-C642-8472-FCDED1E92D95}"/>
                </a:ext>
              </a:extLst>
            </p:cNvPr>
            <p:cNvSpPr txBox="1"/>
            <p:nvPr/>
          </p:nvSpPr>
          <p:spPr>
            <a:xfrm>
              <a:off x="1191640" y="2761518"/>
              <a:ext cx="785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Multimedia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83D23AC-7AE8-E44D-8386-0F133B4AE186}"/>
              </a:ext>
            </a:extLst>
          </p:cNvPr>
          <p:cNvGrpSpPr/>
          <p:nvPr/>
        </p:nvGrpSpPr>
        <p:grpSpPr>
          <a:xfrm>
            <a:off x="705820" y="1711761"/>
            <a:ext cx="1157509" cy="781721"/>
            <a:chOff x="1065925" y="1752050"/>
            <a:chExt cx="1071818" cy="680072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BFDC215-96AE-0E48-9FE2-BA9A821489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5925" y="1854088"/>
              <a:ext cx="32269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D862609-C696-5849-BF30-B12A98BE3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14013" y="1874391"/>
              <a:ext cx="32373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99263F7E-33B9-E548-A5FC-2B082B1AB4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42031" y="1868230"/>
              <a:ext cx="320040" cy="31180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F1CD3FB-D53F-9B46-9469-2D5BC8E14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83397" y="1755137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F862CAE-55F5-3C4B-985F-D189AD959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49262" y="1752050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411EB9BA-B697-E242-ADF8-A5ED6C7DDC7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15127" y="1755313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7A9BF9E-2BE6-754C-89CA-B238308F22C0}"/>
                </a:ext>
              </a:extLst>
            </p:cNvPr>
            <p:cNvSpPr txBox="1"/>
            <p:nvPr/>
          </p:nvSpPr>
          <p:spPr>
            <a:xfrm>
              <a:off x="1424885" y="2185901"/>
              <a:ext cx="3465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IoT</a:t>
              </a:r>
            </a:p>
          </p:txBody>
        </p:sp>
      </p:grpSp>
      <p:sp>
        <p:nvSpPr>
          <p:cNvPr id="41" name="Oval 40">
            <a:extLst>
              <a:ext uri="{FF2B5EF4-FFF2-40B4-BE49-F238E27FC236}">
                <a16:creationId xmlns:a16="http://schemas.microsoft.com/office/drawing/2014/main" id="{CAB353D0-A990-E041-9533-43EC07CC9486}"/>
              </a:ext>
            </a:extLst>
          </p:cNvPr>
          <p:cNvSpPr/>
          <p:nvPr/>
        </p:nvSpPr>
        <p:spPr>
          <a:xfrm>
            <a:off x="6766922" y="2718694"/>
            <a:ext cx="813389" cy="4237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IoT App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0D100CF-47FD-6F40-ABA2-1D389EE0B2F8}"/>
              </a:ext>
            </a:extLst>
          </p:cNvPr>
          <p:cNvSpPr/>
          <p:nvPr/>
        </p:nvSpPr>
        <p:spPr>
          <a:xfrm>
            <a:off x="6766923" y="3382182"/>
            <a:ext cx="813389" cy="42370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Video App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A13E698-3D1F-4F46-88DE-07583B1CD39D}"/>
              </a:ext>
            </a:extLst>
          </p:cNvPr>
          <p:cNvCxnSpPr>
            <a:cxnSpLocks/>
            <a:endCxn id="41" idx="3"/>
          </p:cNvCxnSpPr>
          <p:nvPr/>
        </p:nvCxnSpPr>
        <p:spPr>
          <a:xfrm flipV="1">
            <a:off x="6766922" y="3080349"/>
            <a:ext cx="119118" cy="132182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90CF7BD-24B3-B845-9F52-8778629BD69A}"/>
              </a:ext>
            </a:extLst>
          </p:cNvPr>
          <p:cNvCxnSpPr>
            <a:endCxn id="46" idx="1"/>
          </p:cNvCxnSpPr>
          <p:nvPr/>
        </p:nvCxnSpPr>
        <p:spPr>
          <a:xfrm>
            <a:off x="6766922" y="3300595"/>
            <a:ext cx="119119" cy="143637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0AF37397-2539-76A8-5A18-33AE1D97CE7E}"/>
              </a:ext>
            </a:extLst>
          </p:cNvPr>
          <p:cNvGrpSpPr/>
          <p:nvPr/>
        </p:nvGrpSpPr>
        <p:grpSpPr>
          <a:xfrm>
            <a:off x="2405558" y="1938599"/>
            <a:ext cx="674460" cy="1365462"/>
            <a:chOff x="7814538" y="1011874"/>
            <a:chExt cx="674460" cy="136546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75F09CC-A9E3-2CA7-D414-CB3D6D1DEBEA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F13B057-3F99-4555-A16C-CDAB78C12542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0E0424B4-1FEC-757E-464E-E3442730FEAE}"/>
                  </a:ext>
                </a:extLst>
              </p:cNvPr>
              <p:cNvCxnSpPr>
                <a:stCxn id="34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1C594475-E8CD-EEF6-D362-4A6A176970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9FAA864D-DE70-B453-B397-A9B42476B3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FA56C52-B9E0-9579-5F63-A2EA0E2DA541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2DFE2219-00C2-8201-A860-882776001124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CFAF2176-DE24-711E-470F-8F3C2882C44C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5C41987-5FDF-CEEA-6D0E-EE472512E390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9727EA72-54D4-E7F5-CAF7-11BBAE17B45B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54681B90-0D1F-6A98-53D7-0825ADEF2609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E6724F6-143F-BCC7-FD09-145D61A0668A}"/>
              </a:ext>
            </a:extLst>
          </p:cNvPr>
          <p:cNvCxnSpPr>
            <a:cxnSpLocks/>
          </p:cNvCxnSpPr>
          <p:nvPr/>
        </p:nvCxnSpPr>
        <p:spPr>
          <a:xfrm>
            <a:off x="3662789" y="3212531"/>
            <a:ext cx="3114529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55BE908-D554-E19A-560F-748E91ACBB9D}"/>
              </a:ext>
            </a:extLst>
          </p:cNvPr>
          <p:cNvCxnSpPr>
            <a:cxnSpLocks/>
          </p:cNvCxnSpPr>
          <p:nvPr/>
        </p:nvCxnSpPr>
        <p:spPr>
          <a:xfrm>
            <a:off x="3662789" y="3300595"/>
            <a:ext cx="3114529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123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B7AE034-7E8B-EA4A-A91D-6F9C3D987779}"/>
              </a:ext>
            </a:extLst>
          </p:cNvPr>
          <p:cNvSpPr/>
          <p:nvPr/>
        </p:nvSpPr>
        <p:spPr>
          <a:xfrm rot="16200000">
            <a:off x="2744711" y="2206345"/>
            <a:ext cx="1956563" cy="6469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 Stack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9312B9-1C61-B349-BD17-897172F7135A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2847659" y="3248376"/>
            <a:ext cx="1133535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2224943" y="935954"/>
            <a:ext cx="2444336" cy="2692073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Base Station</a:t>
            </a:r>
          </a:p>
        </p:txBody>
      </p:sp>
      <p:sp>
        <p:nvSpPr>
          <p:cNvPr id="31" name="Triangle 30">
            <a:extLst>
              <a:ext uri="{FF2B5EF4-FFF2-40B4-BE49-F238E27FC236}">
                <a16:creationId xmlns:a16="http://schemas.microsoft.com/office/drawing/2014/main" id="{27346BE2-EE8D-D44E-9129-8D494A9D22BC}"/>
              </a:ext>
            </a:extLst>
          </p:cNvPr>
          <p:cNvSpPr/>
          <p:nvPr/>
        </p:nvSpPr>
        <p:spPr>
          <a:xfrm rot="5805545" flipH="1">
            <a:off x="984452" y="911812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35EB9CD-BD6F-2641-9678-C48EBC621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159" y="164689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3" name="Triangle 32">
            <a:extLst>
              <a:ext uri="{FF2B5EF4-FFF2-40B4-BE49-F238E27FC236}">
                <a16:creationId xmlns:a16="http://schemas.microsoft.com/office/drawing/2014/main" id="{6A630858-CCF6-D241-9F2C-21085FDBFB64}"/>
              </a:ext>
            </a:extLst>
          </p:cNvPr>
          <p:cNvSpPr/>
          <p:nvPr/>
        </p:nvSpPr>
        <p:spPr>
          <a:xfrm rot="3648748" flipH="1">
            <a:off x="1113388" y="1664467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ABC68DC-77D7-DB4C-9341-E36E15D3D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806" y="2173138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4FEB23D-E2AA-A349-B35F-E88255A3C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597" y="270577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9DA56B0-0070-1A47-8E60-2BEB8719A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913" y="230236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69AC694-2738-8A43-B39B-B89807954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50" y="149127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A2AE53C-A88D-C549-AB36-0BBA93DF7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405" y="126862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476226-8845-C343-9615-6219D9218828}"/>
              </a:ext>
            </a:extLst>
          </p:cNvPr>
          <p:cNvSpPr txBox="1"/>
          <p:nvPr/>
        </p:nvSpPr>
        <p:spPr>
          <a:xfrm>
            <a:off x="4101416" y="3140456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CQI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95A67C-5796-A647-B9E8-BB2A5A01F768}"/>
              </a:ext>
            </a:extLst>
          </p:cNvPr>
          <p:cNvSpPr txBox="1"/>
          <p:nvPr/>
        </p:nvSpPr>
        <p:spPr>
          <a:xfrm>
            <a:off x="4100614" y="1551536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QCI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0180A9-EB1E-0A40-9C5C-9CF6360E7F33}"/>
              </a:ext>
            </a:extLst>
          </p:cNvPr>
          <p:cNvSpPr/>
          <p:nvPr/>
        </p:nvSpPr>
        <p:spPr>
          <a:xfrm>
            <a:off x="3463997" y="3042863"/>
            <a:ext cx="517197" cy="4110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Radio</a:t>
            </a:r>
          </a:p>
          <a:p>
            <a:pPr algn="ctr"/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TX/RX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7A43424-2C17-A24B-9ACB-126B07A1CFC4}"/>
              </a:ext>
            </a:extLst>
          </p:cNvPr>
          <p:cNvCxnSpPr>
            <a:stCxn id="45" idx="2"/>
          </p:cNvCxnSpPr>
          <p:nvPr/>
        </p:nvCxnSpPr>
        <p:spPr>
          <a:xfrm>
            <a:off x="4323592" y="1859313"/>
            <a:ext cx="0" cy="313825"/>
          </a:xfrm>
          <a:prstGeom prst="straightConnector1">
            <a:avLst/>
          </a:prstGeom>
          <a:ln w="127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1099B9C-81CE-004D-B461-08260514435A}"/>
              </a:ext>
            </a:extLst>
          </p:cNvPr>
          <p:cNvCxnSpPr/>
          <p:nvPr/>
        </p:nvCxnSpPr>
        <p:spPr>
          <a:xfrm>
            <a:off x="4323592" y="2826631"/>
            <a:ext cx="0" cy="313825"/>
          </a:xfrm>
          <a:prstGeom prst="straightConnector1">
            <a:avLst/>
          </a:prstGeom>
          <a:ln w="12700">
            <a:solidFill>
              <a:schemeClr val="bg2">
                <a:lumMod val="1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9AD2AE26-D68C-BCE2-5DF6-CBCC7CDD1268}"/>
              </a:ext>
            </a:extLst>
          </p:cNvPr>
          <p:cNvGrpSpPr/>
          <p:nvPr/>
        </p:nvGrpSpPr>
        <p:grpSpPr>
          <a:xfrm>
            <a:off x="2436677" y="1491277"/>
            <a:ext cx="674460" cy="1816695"/>
            <a:chOff x="7814538" y="1011874"/>
            <a:chExt cx="674460" cy="136546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6A8F610-0133-945A-1C80-DDF0EF236F79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F8F958B-C904-6E6B-FE63-56433A925B63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B59A8A0F-159C-2714-9DC7-9578C93BA477}"/>
                  </a:ext>
                </a:extLst>
              </p:cNvPr>
              <p:cNvCxnSpPr>
                <a:stCxn id="18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B2556AC-4B5A-7091-4902-B5451D340D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9BB0D862-4600-2838-DD9A-0F7135144D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4C117D7-DA00-6391-B92E-8146F4487DAB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FD65828D-6AE1-DC74-61BA-EE02B2E639EC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Arc 15">
                <a:extLst>
                  <a:ext uri="{FF2B5EF4-FFF2-40B4-BE49-F238E27FC236}">
                    <a16:creationId xmlns:a16="http://schemas.microsoft.com/office/drawing/2014/main" id="{4A860C9A-1CA3-D440-0D06-3E8F14CB48D7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F1F0C50-EF0D-0F65-ED46-8850AE2F5D72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48F7DA8B-1E6E-BF2D-13AF-6CC854E83E64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559E1912-6F34-5DC6-50B0-112147978F2F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4982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E1D4C1-51D4-6546-9981-65F63DF15500}"/>
              </a:ext>
            </a:extLst>
          </p:cNvPr>
          <p:cNvGrpSpPr/>
          <p:nvPr/>
        </p:nvGrpSpPr>
        <p:grpSpPr>
          <a:xfrm flipH="1">
            <a:off x="1859000" y="1316904"/>
            <a:ext cx="5517443" cy="2490239"/>
            <a:chOff x="1735504" y="832919"/>
            <a:chExt cx="5517443" cy="2490239"/>
          </a:xfrm>
        </p:grpSpPr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732370" y="726978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717E225-5D00-4B48-816C-23B3CB37A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6660531" y="1313346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FC00483F-8185-954C-ACA2-EC22171C80FB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:a16="http://schemas.microsoft.com/office/drawing/2014/main" id="{53CBAA9E-520E-A44A-B6F1-167D60E37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A7536716-4CB4-154E-A867-BD376B39E60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7150E1B-04A0-4743-8A2A-39DC790BF801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User Plane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59A2CA3-17E4-FD4C-89C0-4028955D5885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Control Plane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4AC933B4-C567-2343-8444-2826E6FCFD8A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0F08175-87D2-D34F-8041-1F8943248E48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11C75E6B-AA13-C942-ADA1-E800D3594F32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CE7B8A8-424E-6E47-8C37-02288B3C7504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7113944-9E00-2E4C-AD82-C2883F40CAAB}"/>
                </a:ext>
              </a:extLst>
            </p:cNvPr>
            <p:cNvSpPr/>
            <p:nvPr/>
          </p:nvSpPr>
          <p:spPr>
            <a:xfrm>
              <a:off x="4504349" y="1304780"/>
              <a:ext cx="10865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Base Station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80E45AD-C97D-6642-8D8E-873156505C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239" y="1521685"/>
              <a:ext cx="910672" cy="262451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6CD8A8-0537-FC45-805F-B56968BDD66E}"/>
                </a:ext>
              </a:extLst>
            </p:cNvPr>
            <p:cNvSpPr/>
            <p:nvPr/>
          </p:nvSpPr>
          <p:spPr>
            <a:xfrm>
              <a:off x="6893553" y="1375911"/>
              <a:ext cx="3593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UE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4B4DBBB-920F-6848-3F96-B01E23361E67}"/>
              </a:ext>
            </a:extLst>
          </p:cNvPr>
          <p:cNvGrpSpPr/>
          <p:nvPr/>
        </p:nvGrpSpPr>
        <p:grpSpPr>
          <a:xfrm>
            <a:off x="3398733" y="2174305"/>
            <a:ext cx="674460" cy="1365462"/>
            <a:chOff x="7814538" y="1011874"/>
            <a:chExt cx="674460" cy="136546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7AC01B5-13F9-54F2-C0CB-A856781022BF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029DF50-FB23-32B4-E683-B316C9752BEE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CD885FB-E986-D559-2760-5C958BE008ED}"/>
                  </a:ext>
                </a:extLst>
              </p:cNvPr>
              <p:cNvCxnSpPr>
                <a:stCxn id="15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99DC1D2D-96E5-90F6-6EF3-AF9707428B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7CDA8A11-734D-1B82-6E5E-C2F9A93CAD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B1CCCAE-ED5A-02AD-AB41-40CD4B6A960F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1" name="Arc 10">
                <a:extLst>
                  <a:ext uri="{FF2B5EF4-FFF2-40B4-BE49-F238E27FC236}">
                    <a16:creationId xmlns:a16="http://schemas.microsoft.com/office/drawing/2014/main" id="{A74520AE-13B2-C144-52E6-9EFFCF6CF303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0E1D4029-C0D8-85FE-F66D-473B1ACAB9AC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085ACEB-EE0E-0500-5ECF-29F47788CA53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C221DAD0-D73F-DF74-AA18-25861458C238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0A761EA8-7D83-F1DE-CF62-48186A1D349A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1087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E1657C9-7598-0147-9167-5B7FBBC5CE94}"/>
              </a:ext>
            </a:extLst>
          </p:cNvPr>
          <p:cNvGrpSpPr/>
          <p:nvPr/>
        </p:nvGrpSpPr>
        <p:grpSpPr>
          <a:xfrm flipH="1">
            <a:off x="1859000" y="1307176"/>
            <a:ext cx="5517443" cy="2499967"/>
            <a:chOff x="1735504" y="823191"/>
            <a:chExt cx="5517443" cy="2499967"/>
          </a:xfrm>
        </p:grpSpPr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732370" y="717250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8051048-B9CA-CD42-A131-74D5A6BFB936}"/>
                </a:ext>
              </a:extLst>
            </p:cNvPr>
            <p:cNvGrpSpPr/>
            <p:nvPr/>
          </p:nvGrpSpPr>
          <p:grpSpPr>
            <a:xfrm>
              <a:off x="1735504" y="1294190"/>
              <a:ext cx="5517443" cy="2028968"/>
              <a:chOff x="1735504" y="1294190"/>
              <a:chExt cx="5517443" cy="2028968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1717E225-5D00-4B48-816C-23B3CB37AE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6660531" y="1313346"/>
                <a:ext cx="207492" cy="37697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FC00483F-8185-954C-ACA2-EC22171C80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4701" y="2982028"/>
                <a:ext cx="211009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6" name="Picture 35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53CBAA9E-520E-A44A-B6F1-167D60E377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03299" y="2514003"/>
                <a:ext cx="739148" cy="578414"/>
              </a:xfrm>
              <a:prstGeom prst="rect">
                <a:avLst/>
              </a:prstGeom>
            </p:spPr>
          </p:pic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A7536716-4CB4-154E-A867-BD376B39E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066" y="2982028"/>
                <a:ext cx="1472313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B7150E1B-04A0-4743-8A2A-39DC790BF801}"/>
                  </a:ext>
                </a:extLst>
              </p:cNvPr>
              <p:cNvSpPr/>
              <p:nvPr/>
            </p:nvSpPr>
            <p:spPr>
              <a:xfrm>
                <a:off x="1735505" y="2734076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Mobile Core User Plane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359A2CA3-17E4-FD4C-89C0-4028955D5885}"/>
                  </a:ext>
                </a:extLst>
              </p:cNvPr>
              <p:cNvSpPr/>
              <p:nvPr/>
            </p:nvSpPr>
            <p:spPr>
              <a:xfrm>
                <a:off x="1735504" y="1729872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Mobile Core Control Plane</a:t>
                </a:r>
              </a:p>
            </p:txBody>
          </p: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4AC933B4-C567-2343-8444-2826E6FCFD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2803210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E0F08175-87D2-D34F-8041-1F8943248E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1965182"/>
                <a:ext cx="0" cy="838028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11C75E6B-AA13-C942-ADA1-E800D3594F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7308" y="1965949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FCE7B8A8-424E-6E47-8C37-02288B3C7504}"/>
                  </a:ext>
                </a:extLst>
              </p:cNvPr>
              <p:cNvSpPr/>
              <p:nvPr/>
            </p:nvSpPr>
            <p:spPr>
              <a:xfrm>
                <a:off x="4230642" y="1294190"/>
                <a:ext cx="1678174" cy="2028968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2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7113944-9E00-2E4C-AD82-C2883F40CAAB}"/>
                  </a:ext>
                </a:extLst>
              </p:cNvPr>
              <p:cNvSpPr/>
              <p:nvPr/>
            </p:nvSpPr>
            <p:spPr>
              <a:xfrm>
                <a:off x="4504349" y="1304781"/>
                <a:ext cx="108651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Calibri" charset="0"/>
                    <a:ea typeface="Calibri" charset="0"/>
                    <a:cs typeface="Calibri" charset="0"/>
                  </a:rPr>
                  <a:t>Base Station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E80E45AD-C97D-6642-8D8E-873156505C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23239" y="1521685"/>
                <a:ext cx="910672" cy="26245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48C2A3DF-B546-7640-A285-B6CA8B30B2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67566" y="2734076"/>
                <a:ext cx="634788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C39A7C89-973F-B44B-9535-1AD940B7B7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67566" y="1880979"/>
                <a:ext cx="0" cy="852832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2C78790E-856D-D749-AC2D-D0AC7586BD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474" y="1890824"/>
                <a:ext cx="797335" cy="1808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A79492E-F502-9747-9614-CAB8C7537BA0}"/>
                  </a:ext>
                </a:extLst>
              </p:cNvPr>
              <p:cNvSpPr/>
              <p:nvPr/>
            </p:nvSpPr>
            <p:spPr>
              <a:xfrm>
                <a:off x="6893553" y="1375911"/>
                <a:ext cx="35939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UE</a:t>
                </a: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0A5480E-8D5A-D2BD-DFA1-92F35E0C1D3E}"/>
              </a:ext>
            </a:extLst>
          </p:cNvPr>
          <p:cNvGrpSpPr/>
          <p:nvPr/>
        </p:nvGrpSpPr>
        <p:grpSpPr>
          <a:xfrm>
            <a:off x="3397464" y="2174305"/>
            <a:ext cx="674460" cy="1365462"/>
            <a:chOff x="7814538" y="1011874"/>
            <a:chExt cx="674460" cy="136546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E32D9E4-F9D5-CD30-365A-8924A164473D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5E67E60-7404-D685-F145-998965B75B1B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538C01C-BA19-8EF9-ADAC-83DBBE991331}"/>
                  </a:ext>
                </a:extLst>
              </p:cNvPr>
              <p:cNvCxnSpPr>
                <a:stCxn id="16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9BB36569-4CE6-33B6-1567-B17A53143E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65328B7A-9B88-9A47-6626-670FAC9D16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B91730C-BCD9-BE60-AF3A-FA0CDC8556E5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70293CEE-B30E-01E5-E2A2-135F938A2825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43F0F232-55EF-21F3-4E1F-15EF2CA12C24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7BD9E1E-B25C-FF98-2C64-0FB7DB98294E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EF6AF83E-73B6-189E-58D0-4113205CDA3C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03DEFA49-D71D-002A-AF5E-31E7C5A4BA2C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1441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BA9EBAF-3D18-6342-B27F-22C03581FC9A}"/>
              </a:ext>
            </a:extLst>
          </p:cNvPr>
          <p:cNvGrpSpPr/>
          <p:nvPr/>
        </p:nvGrpSpPr>
        <p:grpSpPr>
          <a:xfrm flipH="1">
            <a:off x="1859000" y="1185434"/>
            <a:ext cx="5517443" cy="2751271"/>
            <a:chOff x="1735504" y="823191"/>
            <a:chExt cx="5517443" cy="2751271"/>
          </a:xfrm>
        </p:grpSpPr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742098" y="717250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717E225-5D00-4B48-816C-23B3CB37A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6660531" y="1313346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FC00483F-8185-954C-ACA2-EC22171C80FB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:a16="http://schemas.microsoft.com/office/drawing/2014/main" id="{53CBAA9E-520E-A44A-B6F1-167D60E37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A7536716-4CB4-154E-A867-BD376B39E60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7150E1B-04A0-4743-8A2A-39DC790BF801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User Plane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59A2CA3-17E4-FD4C-89C0-4028955D5885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Control Plane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4AC933B4-C567-2343-8444-2826E6FCFD8A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0F08175-87D2-D34F-8041-1F8943248E48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11C75E6B-AA13-C942-ADA1-E800D3594F32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CE7B8A8-424E-6E47-8C37-02288B3C7504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7113944-9E00-2E4C-AD82-C2883F40CAAB}"/>
                </a:ext>
              </a:extLst>
            </p:cNvPr>
            <p:cNvSpPr/>
            <p:nvPr/>
          </p:nvSpPr>
          <p:spPr>
            <a:xfrm>
              <a:off x="4504349" y="1304782"/>
              <a:ext cx="10865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Base Station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4AFA67D2-3DB4-DC44-A219-A8BB4E6066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239" y="1521685"/>
              <a:ext cx="910672" cy="262451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Can 46">
              <a:extLst>
                <a:ext uri="{FF2B5EF4-FFF2-40B4-BE49-F238E27FC236}">
                  <a16:creationId xmlns:a16="http://schemas.microsoft.com/office/drawing/2014/main" id="{BCC170D1-35D7-864D-AD12-AE2F0923A3ED}"/>
                </a:ext>
              </a:extLst>
            </p:cNvPr>
            <p:cNvSpPr/>
            <p:nvPr/>
          </p:nvSpPr>
          <p:spPr>
            <a:xfrm rot="5400000">
              <a:off x="3674010" y="2322231"/>
              <a:ext cx="110389" cy="1529578"/>
            </a:xfrm>
            <a:prstGeom prst="ca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26" name="Can 125">
              <a:extLst>
                <a:ext uri="{FF2B5EF4-FFF2-40B4-BE49-F238E27FC236}">
                  <a16:creationId xmlns:a16="http://schemas.microsoft.com/office/drawing/2014/main" id="{92684504-6022-5246-85B0-B4D7D94542CB}"/>
                </a:ext>
              </a:extLst>
            </p:cNvPr>
            <p:cNvSpPr/>
            <p:nvPr/>
          </p:nvSpPr>
          <p:spPr>
            <a:xfrm rot="5400000">
              <a:off x="3674010" y="2129475"/>
              <a:ext cx="110389" cy="1529578"/>
            </a:xfrm>
            <a:prstGeom prst="ca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50B97949-09B6-6E45-BDA6-B34E5AA42483}"/>
                </a:ext>
              </a:extLst>
            </p:cNvPr>
            <p:cNvSpPr/>
            <p:nvPr/>
          </p:nvSpPr>
          <p:spPr>
            <a:xfrm>
              <a:off x="3030894" y="2567812"/>
              <a:ext cx="406954" cy="523555"/>
            </a:xfrm>
            <a:prstGeom prst="arc">
              <a:avLst/>
            </a:prstGeom>
            <a:ln w="254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B77509E1-2D75-EE49-9173-D22339BC284B}"/>
                </a:ext>
              </a:extLst>
            </p:cNvPr>
            <p:cNvSpPr/>
            <p:nvPr/>
          </p:nvSpPr>
          <p:spPr>
            <a:xfrm>
              <a:off x="2398772" y="2441513"/>
              <a:ext cx="8739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1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Voice Traffi</a:t>
              </a:r>
              <a:r>
                <a:rPr lang="en-US" sz="12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c</a:t>
              </a:r>
            </a:p>
          </p:txBody>
        </p:sp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00A5E817-1608-E147-8CA2-2B345D067E88}"/>
                </a:ext>
              </a:extLst>
            </p:cNvPr>
            <p:cNvSpPr/>
            <p:nvPr/>
          </p:nvSpPr>
          <p:spPr>
            <a:xfrm rot="10800000">
              <a:off x="3424834" y="2912014"/>
              <a:ext cx="406954" cy="523555"/>
            </a:xfrm>
            <a:prstGeom prst="arc">
              <a:avLst/>
            </a:prstGeom>
            <a:ln w="254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DC25FAB7-9CD9-B247-8754-E3DEFE646764}"/>
                </a:ext>
              </a:extLst>
            </p:cNvPr>
            <p:cNvSpPr/>
            <p:nvPr/>
          </p:nvSpPr>
          <p:spPr>
            <a:xfrm>
              <a:off x="3587283" y="3320418"/>
              <a:ext cx="819455" cy="2540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051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Data Traffic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3E6A324-2D59-B140-A022-8589CC5FD893}"/>
                </a:ext>
              </a:extLst>
            </p:cNvPr>
            <p:cNvSpPr/>
            <p:nvPr/>
          </p:nvSpPr>
          <p:spPr>
            <a:xfrm>
              <a:off x="6893553" y="1375911"/>
              <a:ext cx="3593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UE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C4337B2-54B3-8694-95B6-DF64001878C8}"/>
              </a:ext>
            </a:extLst>
          </p:cNvPr>
          <p:cNvGrpSpPr/>
          <p:nvPr/>
        </p:nvGrpSpPr>
        <p:grpSpPr>
          <a:xfrm>
            <a:off x="3400168" y="2048062"/>
            <a:ext cx="674460" cy="1365462"/>
            <a:chOff x="7814538" y="1011874"/>
            <a:chExt cx="674460" cy="136546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7033A8E-FC6B-4813-90EF-5817392DD69C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7B01AAD-C105-C899-7115-8DBD34245C63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0A6F14A1-0C42-BC35-EC39-5B8F8E8A627F}"/>
                  </a:ext>
                </a:extLst>
              </p:cNvPr>
              <p:cNvCxnSpPr>
                <a:stCxn id="11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9C2E152-57A6-492A-2F10-D6C2B97BDD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59A8E318-29C9-8CFF-9E1D-2FF1864923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BBD9426-D981-C471-CE3C-149C9892848D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C60EE73C-B6B9-CBF7-F855-FDBBC9C30E7D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B43CB2B0-7623-CB9B-660F-D3B91A5090CE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3BAB86C-AFD2-B2B1-F718-C961191F7F01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BC4874AE-824E-9B09-5AA6-2D52AB8E2B4E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04440C99-FE43-2A0F-DA7B-BB6622F91BD4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83644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82804BD-32BE-0A4D-800E-41E1494952DC}"/>
              </a:ext>
            </a:extLst>
          </p:cNvPr>
          <p:cNvGrpSpPr/>
          <p:nvPr/>
        </p:nvGrpSpPr>
        <p:grpSpPr>
          <a:xfrm flipH="1">
            <a:off x="1859000" y="1174078"/>
            <a:ext cx="5517443" cy="2766161"/>
            <a:chOff x="1735504" y="823191"/>
            <a:chExt cx="5517443" cy="2766160"/>
          </a:xfrm>
        </p:grpSpPr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742098" y="717250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70AE27A-0755-904E-9389-77E017ED276F}"/>
                </a:ext>
              </a:extLst>
            </p:cNvPr>
            <p:cNvGrpSpPr/>
            <p:nvPr/>
          </p:nvGrpSpPr>
          <p:grpSpPr>
            <a:xfrm>
              <a:off x="1735504" y="1294190"/>
              <a:ext cx="5517443" cy="2295161"/>
              <a:chOff x="1735504" y="1294190"/>
              <a:chExt cx="5517443" cy="2295161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1717E225-5D00-4B48-816C-23B3CB37AE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6660531" y="1313346"/>
                <a:ext cx="207492" cy="37697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FC00483F-8185-954C-ACA2-EC22171C80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4701" y="2982028"/>
                <a:ext cx="211009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6" name="Picture 35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53CBAA9E-520E-A44A-B6F1-167D60E377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03299" y="2514003"/>
                <a:ext cx="739148" cy="578414"/>
              </a:xfrm>
              <a:prstGeom prst="rect">
                <a:avLst/>
              </a:prstGeom>
            </p:spPr>
          </p:pic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A7536716-4CB4-154E-A867-BD376B39E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066" y="2982028"/>
                <a:ext cx="1472313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B7150E1B-04A0-4743-8A2A-39DC790BF801}"/>
                  </a:ext>
                </a:extLst>
              </p:cNvPr>
              <p:cNvSpPr/>
              <p:nvPr/>
            </p:nvSpPr>
            <p:spPr>
              <a:xfrm>
                <a:off x="1735505" y="2734076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Mobile Core User Plane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359A2CA3-17E4-FD4C-89C0-4028955D5885}"/>
                  </a:ext>
                </a:extLst>
              </p:cNvPr>
              <p:cNvSpPr/>
              <p:nvPr/>
            </p:nvSpPr>
            <p:spPr>
              <a:xfrm>
                <a:off x="1735504" y="1729872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Mobile Core Control Plane</a:t>
                </a:r>
              </a:p>
            </p:txBody>
          </p: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4AC933B4-C567-2343-8444-2826E6FCFD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2803210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E0F08175-87D2-D34F-8041-1F8943248E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1965182"/>
                <a:ext cx="0" cy="838028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11C75E6B-AA13-C942-ADA1-E800D3594F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7308" y="1965949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FCE7B8A8-424E-6E47-8C37-02288B3C7504}"/>
                  </a:ext>
                </a:extLst>
              </p:cNvPr>
              <p:cNvSpPr/>
              <p:nvPr/>
            </p:nvSpPr>
            <p:spPr>
              <a:xfrm>
                <a:off x="4230642" y="1294190"/>
                <a:ext cx="1678174" cy="2028968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2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7113944-9E00-2E4C-AD82-C2883F40CAAB}"/>
                  </a:ext>
                </a:extLst>
              </p:cNvPr>
              <p:cNvSpPr/>
              <p:nvPr/>
            </p:nvSpPr>
            <p:spPr>
              <a:xfrm>
                <a:off x="4504349" y="1304781"/>
                <a:ext cx="108651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Calibri" charset="0"/>
                    <a:ea typeface="Calibri" charset="0"/>
                    <a:cs typeface="Calibri" charset="0"/>
                  </a:rPr>
                  <a:t>Base Station</a:t>
                </a:r>
              </a:p>
            </p:txBody>
          </p: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4AFA67D2-3DB4-DC44-A219-A8BB4E6066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23239" y="1521685"/>
                <a:ext cx="910672" cy="26245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E12C6E6-B9B1-8749-964E-FB25E4D9519C}"/>
                  </a:ext>
                </a:extLst>
              </p:cNvPr>
              <p:cNvSpPr/>
              <p:nvPr/>
            </p:nvSpPr>
            <p:spPr>
              <a:xfrm>
                <a:off x="6893553" y="1375911"/>
                <a:ext cx="35939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latin typeface="Calibri" charset="0"/>
                    <a:ea typeface="Calibri" charset="0"/>
                    <a:cs typeface="Calibri" charset="0"/>
                  </a:rPr>
                  <a:t>UE</a:t>
                </a:r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DCDD9EA1-1003-3E49-ADD0-C58C9229A206}"/>
                  </a:ext>
                </a:extLst>
              </p:cNvPr>
              <p:cNvGrpSpPr/>
              <p:nvPr/>
            </p:nvGrpSpPr>
            <p:grpSpPr>
              <a:xfrm>
                <a:off x="3330421" y="3068399"/>
                <a:ext cx="619542" cy="116008"/>
                <a:chOff x="6302109" y="3017463"/>
                <a:chExt cx="619542" cy="116008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A997E0DB-AD23-FC47-ADE3-6BE9A889E150}"/>
                    </a:ext>
                  </a:extLst>
                </p:cNvPr>
                <p:cNvSpPr/>
                <p:nvPr/>
              </p:nvSpPr>
              <p:spPr>
                <a:xfrm>
                  <a:off x="6819771" y="3017464"/>
                  <a:ext cx="101880" cy="116002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87451FC-42B3-7F42-87A9-499F9D837902}"/>
                    </a:ext>
                  </a:extLst>
                </p:cNvPr>
                <p:cNvSpPr/>
                <p:nvPr/>
              </p:nvSpPr>
              <p:spPr>
                <a:xfrm>
                  <a:off x="6302109" y="3017463"/>
                  <a:ext cx="518607" cy="116008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sp>
            <p:nvSpPr>
              <p:cNvPr id="5" name="Right Brace 4">
                <a:extLst>
                  <a:ext uri="{FF2B5EF4-FFF2-40B4-BE49-F238E27FC236}">
                    <a16:creationId xmlns:a16="http://schemas.microsoft.com/office/drawing/2014/main" id="{C3B16DE6-900B-0F49-A170-90F8CC177B72}"/>
                  </a:ext>
                </a:extLst>
              </p:cNvPr>
              <p:cNvSpPr/>
              <p:nvPr/>
            </p:nvSpPr>
            <p:spPr>
              <a:xfrm rot="5400000">
                <a:off x="3573350" y="2945025"/>
                <a:ext cx="145812" cy="719451"/>
              </a:xfrm>
              <a:prstGeom prst="rightBrac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82450F-1280-0446-98D0-69E816DE9DBB}"/>
                  </a:ext>
                </a:extLst>
              </p:cNvPr>
              <p:cNvSpPr txBox="1"/>
              <p:nvPr/>
            </p:nvSpPr>
            <p:spPr>
              <a:xfrm>
                <a:off x="3125644" y="3343130"/>
                <a:ext cx="113043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GTP + UDP over IP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13464E2-9F27-7A44-8613-1421F6C21AA8}"/>
                  </a:ext>
                </a:extLst>
              </p:cNvPr>
              <p:cNvSpPr/>
              <p:nvPr/>
            </p:nvSpPr>
            <p:spPr>
              <a:xfrm>
                <a:off x="6270268" y="1684369"/>
                <a:ext cx="101880" cy="116002"/>
              </a:xfrm>
              <a:prstGeom prst="rect">
                <a:avLst/>
              </a:prstGeom>
              <a:noFill/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1" name="Right Brace 30">
                <a:extLst>
                  <a:ext uri="{FF2B5EF4-FFF2-40B4-BE49-F238E27FC236}">
                    <a16:creationId xmlns:a16="http://schemas.microsoft.com/office/drawing/2014/main" id="{592E90A7-9C4F-A64B-9052-592D4BC8E5A2}"/>
                  </a:ext>
                </a:extLst>
              </p:cNvPr>
              <p:cNvSpPr/>
              <p:nvPr/>
            </p:nvSpPr>
            <p:spPr>
              <a:xfrm rot="5400000">
                <a:off x="6271220" y="1799270"/>
                <a:ext cx="99975" cy="178311"/>
              </a:xfrm>
              <a:prstGeom prst="rightBrac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328D588-DEC1-214D-9D31-36F9E395164F}"/>
                  </a:ext>
                </a:extLst>
              </p:cNvPr>
              <p:cNvSpPr txBox="1"/>
              <p:nvPr/>
            </p:nvSpPr>
            <p:spPr>
              <a:xfrm>
                <a:off x="5876761" y="1898100"/>
                <a:ext cx="118013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Physical Layer </a:t>
                </a:r>
              </a:p>
              <a:p>
                <a:pPr algn="ctr"/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Packets</a:t>
                </a:r>
              </a:p>
              <a:p>
                <a:pPr algn="ctr"/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Transmitted Using</a:t>
                </a:r>
              </a:p>
              <a:p>
                <a:pPr algn="ctr"/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Analog Modulation</a:t>
                </a: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C6B6BCB1-7A54-FE44-8825-C7CF6FE98450}"/>
                  </a:ext>
                </a:extLst>
              </p:cNvPr>
              <p:cNvGrpSpPr/>
              <p:nvPr/>
            </p:nvGrpSpPr>
            <p:grpSpPr>
              <a:xfrm>
                <a:off x="3157516" y="1751286"/>
                <a:ext cx="619125" cy="116008"/>
                <a:chOff x="6337568" y="3017463"/>
                <a:chExt cx="619125" cy="116008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A46EA728-7FC4-DE44-9E2C-2FA6F25AE348}"/>
                    </a:ext>
                  </a:extLst>
                </p:cNvPr>
                <p:cNvSpPr/>
                <p:nvPr/>
              </p:nvSpPr>
              <p:spPr>
                <a:xfrm>
                  <a:off x="6854813" y="3017464"/>
                  <a:ext cx="101880" cy="116002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880B0544-9175-EA40-BFDB-17A7904CA6E7}"/>
                    </a:ext>
                  </a:extLst>
                </p:cNvPr>
                <p:cNvSpPr/>
                <p:nvPr/>
              </p:nvSpPr>
              <p:spPr>
                <a:xfrm>
                  <a:off x="6337568" y="3017463"/>
                  <a:ext cx="518607" cy="116008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sp>
            <p:nvSpPr>
              <p:cNvPr id="38" name="Right Brace 37">
                <a:extLst>
                  <a:ext uri="{FF2B5EF4-FFF2-40B4-BE49-F238E27FC236}">
                    <a16:creationId xmlns:a16="http://schemas.microsoft.com/office/drawing/2014/main" id="{E8C61222-1997-BB43-B553-8CB178739AC7}"/>
                  </a:ext>
                </a:extLst>
              </p:cNvPr>
              <p:cNvSpPr/>
              <p:nvPr/>
            </p:nvSpPr>
            <p:spPr>
              <a:xfrm rot="16200000">
                <a:off x="3391399" y="1292900"/>
                <a:ext cx="145812" cy="719451"/>
              </a:xfrm>
              <a:prstGeom prst="rightBrac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CD71B20-15D3-EA47-B2E6-16339F79D69E}"/>
                  </a:ext>
                </a:extLst>
              </p:cNvPr>
              <p:cNvSpPr txBox="1"/>
              <p:nvPr/>
            </p:nvSpPr>
            <p:spPr>
              <a:xfrm>
                <a:off x="3070963" y="1389502"/>
                <a:ext cx="83067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SCTP over IP</a:t>
                </a: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C545401-24BD-C7A8-8662-18F2152A3702}"/>
              </a:ext>
            </a:extLst>
          </p:cNvPr>
          <p:cNvGrpSpPr/>
          <p:nvPr/>
        </p:nvGrpSpPr>
        <p:grpSpPr>
          <a:xfrm>
            <a:off x="3388708" y="2035256"/>
            <a:ext cx="674460" cy="1365462"/>
            <a:chOff x="7814538" y="1011874"/>
            <a:chExt cx="674460" cy="136546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FE7501B-29D8-3F38-51FD-09B29BC189A6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1D7CC3C-7A25-6723-D0E9-03E8E398E6C2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3793D570-1937-20F9-B42B-2337B0DD9922}"/>
                  </a:ext>
                </a:extLst>
              </p:cNvPr>
              <p:cNvCxnSpPr>
                <a:stCxn id="16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0BA3D4F-3053-D239-DA79-41382C2DCE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BD5E65C-D45A-2617-F850-4F3A0B582C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4093764-6738-8FC0-437C-FA659FBD973B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5D75A957-D8E0-EEF6-D5E1-A133FD3D3965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Arc 14">
                <a:extLst>
                  <a:ext uri="{FF2B5EF4-FFF2-40B4-BE49-F238E27FC236}">
                    <a16:creationId xmlns:a16="http://schemas.microsoft.com/office/drawing/2014/main" id="{2B889BE3-CF5A-20BE-EF00-8E30DA7832A8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C2AABDC-4C73-C090-D897-E9A38D2B0E37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AB01F942-CB8C-899A-36CC-174D851AC69A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1726642D-7213-1BE2-9266-065E6C30BB63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7933735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83">
      <a:dk1>
        <a:srgbClr val="A2A2A2"/>
      </a:dk1>
      <a:lt1>
        <a:srgbClr val="626262"/>
      </a:lt1>
      <a:dk2>
        <a:srgbClr val="FFFFFF"/>
      </a:dk2>
      <a:lt2>
        <a:srgbClr val="D8D8D8"/>
      </a:lt2>
      <a:accent1>
        <a:srgbClr val="6BBADD"/>
      </a:accent1>
      <a:accent2>
        <a:srgbClr val="EEAD2A"/>
      </a:accent2>
      <a:accent3>
        <a:srgbClr val="ABCA48"/>
      </a:accent3>
      <a:accent4>
        <a:srgbClr val="D05258"/>
      </a:accent4>
      <a:accent5>
        <a:srgbClr val="8DCACD"/>
      </a:accent5>
      <a:accent6>
        <a:srgbClr val="388F5D"/>
      </a:accent6>
      <a:hlink>
        <a:srgbClr val="71A5D2"/>
      </a:hlink>
      <a:folHlink>
        <a:srgbClr val="9DC0E1"/>
      </a:folHlink>
    </a:clrScheme>
    <a:fontScheme name="Custom 31">
      <a:majorFont>
        <a:latin typeface="Lato Bold"/>
        <a:ea typeface=""/>
        <a:cs typeface=""/>
      </a:majorFont>
      <a:minorFont>
        <a:latin typeface="Lato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80">
      <a:dk1>
        <a:srgbClr val="EAEAEA"/>
      </a:dk1>
      <a:lt1>
        <a:srgbClr val="FFFFFF"/>
      </a:lt1>
      <a:dk2>
        <a:srgbClr val="8DCACD"/>
      </a:dk2>
      <a:lt2>
        <a:srgbClr val="FFFFFF"/>
      </a:lt2>
      <a:accent1>
        <a:srgbClr val="393939"/>
      </a:accent1>
      <a:accent2>
        <a:srgbClr val="226D6C"/>
      </a:accent2>
      <a:accent3>
        <a:srgbClr val="C4ECEE"/>
      </a:accent3>
      <a:accent4>
        <a:srgbClr val="9BDFE3"/>
      </a:accent4>
      <a:accent5>
        <a:srgbClr val="BDF2F5"/>
      </a:accent5>
      <a:accent6>
        <a:srgbClr val="51CFD5"/>
      </a:accent6>
      <a:hlink>
        <a:srgbClr val="0000FF"/>
      </a:hlink>
      <a:folHlink>
        <a:srgbClr val="800080"/>
      </a:folHlink>
    </a:clrScheme>
    <a:fontScheme name="Custom 31">
      <a:majorFont>
        <a:latin typeface="Lato Bold"/>
        <a:ea typeface=""/>
        <a:cs typeface=""/>
      </a:majorFont>
      <a:minorFont>
        <a:latin typeface="Lato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_PC_Multi_Dark">
      <a:dk1>
        <a:srgbClr val="FFFFFF"/>
      </a:dk1>
      <a:lt1>
        <a:srgbClr val="DFDFDF"/>
      </a:lt1>
      <a:dk2>
        <a:srgbClr val="363636"/>
      </a:dk2>
      <a:lt2>
        <a:srgbClr val="FFFFFF"/>
      </a:lt2>
      <a:accent1>
        <a:srgbClr val="6BBADD"/>
      </a:accent1>
      <a:accent2>
        <a:srgbClr val="EEAD2A"/>
      </a:accent2>
      <a:accent3>
        <a:srgbClr val="ABCA48"/>
      </a:accent3>
      <a:accent4>
        <a:srgbClr val="D05258"/>
      </a:accent4>
      <a:accent5>
        <a:srgbClr val="8DCACD"/>
      </a:accent5>
      <a:accent6>
        <a:srgbClr val="388F5D"/>
      </a:accent6>
      <a:hlink>
        <a:srgbClr val="0000FF"/>
      </a:hlink>
      <a:folHlink>
        <a:srgbClr val="800080"/>
      </a:folHlink>
    </a:clrScheme>
    <a:fontScheme name="Custom 31">
      <a:majorFont>
        <a:latin typeface="Lato Bold"/>
        <a:ea typeface=""/>
        <a:cs typeface=""/>
      </a:majorFont>
      <a:minorFont>
        <a:latin typeface="Lato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395A2B5-7E97-944B-B26F-AC7C252F7F74}">
  <we:reference id="wa104381063" version="1.0.0.1" store="en-US" storeType="OMEX"/>
  <we:alternateReferences>
    <we:reference id="wa104381063" version="1.0.0.1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209224</TotalTime>
  <Words>583</Words>
  <Application>Microsoft Macintosh PowerPoint</Application>
  <PresentationFormat>On-screen Show (16:9)</PresentationFormat>
  <Paragraphs>233</Paragraphs>
  <Slides>25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Lato</vt:lpstr>
      <vt:lpstr>Lato Bold</vt:lpstr>
      <vt:lpstr>Lato Light</vt:lpstr>
      <vt:lpstr>Symbol</vt:lpstr>
      <vt:lpstr>1_Office Theme</vt:lpstr>
      <vt:lpstr>2_Office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Premium Cloud</dc:title>
  <dc:subject/>
  <dc:creator>DesignSmash</dc:creator>
  <cp:keywords/>
  <dc:description/>
  <cp:lastModifiedBy>Larry Peterson</cp:lastModifiedBy>
  <cp:revision>1786</cp:revision>
  <dcterms:created xsi:type="dcterms:W3CDTF">2013-11-05T15:47:42Z</dcterms:created>
  <dcterms:modified xsi:type="dcterms:W3CDTF">2022-07-26T20:10:56Z</dcterms:modified>
  <cp:category/>
</cp:coreProperties>
</file>