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29"/>
  </p:notesMasterIdLst>
  <p:handoutMasterIdLst>
    <p:handoutMasterId r:id="rId30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511" r:id="rId24"/>
    <p:sldId id="2134096245" r:id="rId25"/>
    <p:sldId id="2134096244" r:id="rId26"/>
    <p:sldId id="2134096247" r:id="rId27"/>
    <p:sldId id="2134096246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DDF"/>
    <a:srgbClr val="B2D6EA"/>
    <a:srgbClr val="BFDEE0"/>
    <a:srgbClr val="6ABADD"/>
    <a:srgbClr val="2E75B6"/>
    <a:srgbClr val="3A86AA"/>
    <a:srgbClr val="809D1F"/>
    <a:srgbClr val="186C3F"/>
    <a:srgbClr val="942093"/>
    <a:srgbClr val="BF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5352" autoAdjust="0"/>
  </p:normalViewPr>
  <p:slideViewPr>
    <p:cSldViewPr snapToGrid="0" snapToObjects="1">
      <p:cViewPr>
        <p:scale>
          <a:sx n="97" d="100"/>
          <a:sy n="97" d="100"/>
        </p:scale>
        <p:origin x="1712" y="1056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  <a:solidFill>
            <a:srgbClr val="99BDDF"/>
          </a:solidFill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  <a:solidFill>
            <a:srgbClr val="99BDDF"/>
          </a:solidFill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D65E901-F2B1-FC4A-8462-485457C1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83" y="1168893"/>
            <a:ext cx="1836887" cy="1836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96" y="1901091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8008" y="3934257"/>
            <a:ext cx="392461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35866" y="2565897"/>
            <a:ext cx="204426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65914" y="1480073"/>
            <a:ext cx="6108798" cy="1725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609" y="1168894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81429" y="2449912"/>
            <a:ext cx="2907101" cy="58744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7837" y="1938428"/>
            <a:ext cx="3888381" cy="1098848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9300" y="1916093"/>
            <a:ext cx="5251687" cy="5338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20987" y="1916093"/>
            <a:ext cx="1545231" cy="22335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81429" y="1938428"/>
            <a:ext cx="6784789" cy="53157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81429" y="1383619"/>
            <a:ext cx="1478780" cy="10662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60209" y="1393807"/>
            <a:ext cx="5306009" cy="54462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1FAC952F-7E14-7466-0ACB-8E739F523D8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284" y="3013000"/>
            <a:ext cx="873717" cy="9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082821" y="3981988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563771" y="405980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267647" y="2487578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960769" y="2034784"/>
            <a:ext cx="92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248847" y="2713348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633088" y="3428901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584777" y="3163504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761168" y="2206926"/>
            <a:ext cx="744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1963175" y="2487578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614288" y="3079108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120124" y="2896228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822137" y="3715297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191781" y="3533732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029027" y="3290401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649114" y="3291539"/>
            <a:ext cx="8680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7D73A-6EEA-7648-8CFF-8A1B1827CC86}"/>
              </a:ext>
            </a:extLst>
          </p:cNvPr>
          <p:cNvCxnSpPr>
            <a:cxnSpLocks/>
          </p:cNvCxnSpPr>
          <p:nvPr/>
        </p:nvCxnSpPr>
        <p:spPr>
          <a:xfrm>
            <a:off x="3248846" y="4132767"/>
            <a:ext cx="15920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248846" y="4146116"/>
            <a:ext cx="13052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Multipath Spread</a:t>
            </a:r>
            <a:endParaRPr lang="en-US" sz="1200" i="1" baseline="-25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248846" y="4531752"/>
            <a:ext cx="236544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248846" y="4542448"/>
            <a:ext cx="21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Coherence Time: </a:t>
            </a:r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200" i="1" baseline="-25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653119" y="80142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55" y="20327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1270" y="2364371"/>
            <a:ext cx="3020742" cy="49236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Scheduler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7341" y="2350553"/>
            <a:ext cx="1722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Requested QCI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(subscriber 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029" y="2350551"/>
            <a:ext cx="1227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Reported CQI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392012" y="2610556"/>
            <a:ext cx="545329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887673" y="2610556"/>
            <a:ext cx="483597" cy="16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594803" y="1064473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179157" y="1060693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28383" y="1060693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277609" y="1060693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26836" y="1060693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864006" y="1659409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763311" y="165940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16327" y="1659407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629733" y="1658298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862883" y="143542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862882" y="1207540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763310" y="1435427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763309" y="1211446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763308" y="98746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629732" y="144437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630900" y="121578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371269" y="3295882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759790" y="1959488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3759790" y="2899142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2" name="Right Brace 131"/>
          <p:cNvSpPr/>
          <p:nvPr/>
        </p:nvSpPr>
        <p:spPr>
          <a:xfrm>
            <a:off x="5394344" y="1060693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19820" y="1200472"/>
            <a:ext cx="275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Select segments to transmit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from a set of subscriber queues</a:t>
            </a:r>
          </a:p>
        </p:txBody>
      </p:sp>
      <p:sp>
        <p:nvSpPr>
          <p:cNvPr id="134" name="Right Brace 133"/>
          <p:cNvSpPr/>
          <p:nvPr/>
        </p:nvSpPr>
        <p:spPr>
          <a:xfrm flipH="1">
            <a:off x="2224117" y="3295882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5162" y="3570727"/>
            <a:ext cx="198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Allocate Resource 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B5CBA-E9A1-C0ED-07C8-63AA223A5E63}"/>
              </a:ext>
            </a:extLst>
          </p:cNvPr>
          <p:cNvSpPr/>
          <p:nvPr/>
        </p:nvSpPr>
        <p:spPr>
          <a:xfrm>
            <a:off x="4307792" y="1434816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5F033-09C2-10C2-C36A-4BBA9276F05F}"/>
              </a:ext>
            </a:extLst>
          </p:cNvPr>
          <p:cNvSpPr/>
          <p:nvPr/>
        </p:nvSpPr>
        <p:spPr>
          <a:xfrm>
            <a:off x="4313767" y="1655929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  <a:solidFill>
            <a:schemeClr val="tx2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535988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087368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636594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185820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735047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772217" y="101028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671522" y="101028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124538" y="10102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70918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771094" y="786303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771093" y="558417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671521" y="786304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671520" y="562323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671519" y="338342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70917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72085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47638" y="1398150"/>
            <a:ext cx="3587382" cy="37807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49347" y="1826968"/>
            <a:ext cx="3585673" cy="218794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86D61E-03BC-9FF0-B0EC-2F1B99A913F0}"/>
              </a:ext>
            </a:extLst>
          </p:cNvPr>
          <p:cNvSpPr/>
          <p:nvPr/>
        </p:nvSpPr>
        <p:spPr>
          <a:xfrm>
            <a:off x="3221869" y="801413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F3B27-901F-CFF7-EE57-D3A45E5EB72A}"/>
              </a:ext>
            </a:extLst>
          </p:cNvPr>
          <p:cNvSpPr/>
          <p:nvPr/>
        </p:nvSpPr>
        <p:spPr>
          <a:xfrm>
            <a:off x="3221869" y="1007477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01882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84889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196574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47224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512782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549952" y="1022162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00675" y="1022161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522059" y="1022160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05375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548829" y="798179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548828" y="570293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08292" y="811658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00674" y="798180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00673" y="574199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00672" y="35021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05375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05492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8466" y="1370061"/>
            <a:ext cx="1763362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41998" y="300309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8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49566" y="2069906"/>
            <a:ext cx="1766638" cy="1005840"/>
            <a:chOff x="3010937" y="2852034"/>
            <a:chExt cx="1766638" cy="1005840"/>
          </a:xfrm>
          <a:solidFill>
            <a:srgbClr val="B2D6EA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48EFB-CD40-8CC9-8050-9906CA182929}"/>
              </a:ext>
            </a:extLst>
          </p:cNvPr>
          <p:cNvSpPr/>
          <p:nvPr/>
        </p:nvSpPr>
        <p:spPr>
          <a:xfrm>
            <a:off x="2863228" y="1370061"/>
            <a:ext cx="1747925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7D36CD-AC02-A8E7-2304-5EE9C20E8D2F}"/>
              </a:ext>
            </a:extLst>
          </p:cNvPr>
          <p:cNvSpPr/>
          <p:nvPr/>
        </p:nvSpPr>
        <p:spPr>
          <a:xfrm>
            <a:off x="2508292" y="1026842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2E75B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263920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32046"/>
            <a:ext cx="5082248" cy="163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837804" y="521137"/>
            <a:ext cx="738174" cy="296846"/>
          </a:xfrm>
          <a:prstGeom prst="roundRect">
            <a:avLst>
              <a:gd name="adj" fmla="val 16313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3084422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65115"/>
            <a:ext cx="1569855" cy="2649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854894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465470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857953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224921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224921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730049"/>
            <a:ext cx="1331085" cy="597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730049"/>
            <a:ext cx="1316227" cy="615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73409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327473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345988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246328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cxnSpLocks/>
            <a:stCxn id="55" idx="3"/>
            <a:endCxn id="32" idx="1"/>
          </p:cNvCxnSpPr>
          <p:nvPr/>
        </p:nvCxnSpPr>
        <p:spPr>
          <a:xfrm flipV="1">
            <a:off x="3875806" y="1657147"/>
            <a:ext cx="550762" cy="80490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>
            <a:off x="3875806" y="2462051"/>
            <a:ext cx="546159" cy="814048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212033" y="2462051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617673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F2768-2306-8502-B031-B48061557375}"/>
              </a:ext>
            </a:extLst>
          </p:cNvPr>
          <p:cNvSpPr/>
          <p:nvPr/>
        </p:nvSpPr>
        <p:spPr>
          <a:xfrm>
            <a:off x="4424595" y="1169857"/>
            <a:ext cx="1569855" cy="2968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CA1AB-8D75-3364-09BD-391F0A5E114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5206891" y="817983"/>
            <a:ext cx="2632" cy="3518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1144098" y="1856515"/>
            <a:ext cx="529254" cy="767855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4DC5A2-4847-99B9-9781-323D58932124}"/>
              </a:ext>
            </a:extLst>
          </p:cNvPr>
          <p:cNvSpPr/>
          <p:nvPr/>
        </p:nvSpPr>
        <p:spPr>
          <a:xfrm>
            <a:off x="2500884" y="1298610"/>
            <a:ext cx="3562400" cy="1883664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E1C32B-59FF-4091-9B87-D6D368EA4D72}"/>
              </a:ext>
            </a:extLst>
          </p:cNvPr>
          <p:cNvSpPr/>
          <p:nvPr/>
        </p:nvSpPr>
        <p:spPr>
          <a:xfrm>
            <a:off x="2035444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enp193s0f0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2E4ECA-52E1-6F7B-F471-ABDE81979F17}"/>
              </a:ext>
            </a:extLst>
          </p:cNvPr>
          <p:cNvSpPr/>
          <p:nvPr/>
        </p:nvSpPr>
        <p:spPr>
          <a:xfrm>
            <a:off x="3608930" y="1792467"/>
            <a:ext cx="1360932" cy="893226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00203-3461-F744-CA7B-7F130592B820}"/>
              </a:ext>
            </a:extLst>
          </p:cNvPr>
          <p:cNvSpPr/>
          <p:nvPr/>
        </p:nvSpPr>
        <p:spPr>
          <a:xfrm>
            <a:off x="5600521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enp193s0f0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89CB25-2464-54EE-A439-2AA2162986AB}"/>
              </a:ext>
            </a:extLst>
          </p:cNvPr>
          <p:cNvSpPr/>
          <p:nvPr/>
        </p:nvSpPr>
        <p:spPr>
          <a:xfrm>
            <a:off x="4647443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29998E-582D-DBA0-8FA8-9BBD768474A9}"/>
              </a:ext>
            </a:extLst>
          </p:cNvPr>
          <p:cNvSpPr/>
          <p:nvPr/>
        </p:nvSpPr>
        <p:spPr>
          <a:xfrm>
            <a:off x="3303811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68297-190E-5059-AB0E-54B685CAC65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07387" y="2240441"/>
            <a:ext cx="62805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BB5D92-47CA-6367-C918-08B6C094FEB4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96097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2F45ED-80B4-5F38-72F2-69D291BAEE82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 flipV="1">
            <a:off x="525768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841CCB-D229-0581-12A6-B80E3FD1499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526047" y="2240442"/>
            <a:ext cx="6280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890816" y="1673353"/>
            <a:ext cx="1984082" cy="1113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1CCA13-F578-6809-FFC5-8315E3ADB778}"/>
              </a:ext>
            </a:extLst>
          </p:cNvPr>
          <p:cNvSpPr txBox="1"/>
          <p:nvPr/>
        </p:nvSpPr>
        <p:spPr>
          <a:xfrm>
            <a:off x="3773771" y="321670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1F2496-221D-29DA-8227-F5C50341F38B}"/>
              </a:ext>
            </a:extLst>
          </p:cNvPr>
          <p:cNvSpPr txBox="1"/>
          <p:nvPr/>
        </p:nvSpPr>
        <p:spPr>
          <a:xfrm>
            <a:off x="899074" y="263720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10.76.28.187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3A4BE-BB3E-54F6-84AF-1A25FE9E3FDE}"/>
              </a:ext>
            </a:extLst>
          </p:cNvPr>
          <p:cNvSpPr txBox="1"/>
          <p:nvPr/>
        </p:nvSpPr>
        <p:spPr>
          <a:xfrm>
            <a:off x="3220053" y="275903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CEE316-4332-A103-A908-2467840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5" y="1777941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5B66BB-5C92-7F0B-AD74-88D700C5341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07607" y="1966428"/>
            <a:ext cx="60178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85BF0C-91EB-AEE2-D8B9-4415F3CDED6B}"/>
              </a:ext>
            </a:extLst>
          </p:cNvPr>
          <p:cNvSpPr txBox="1"/>
          <p:nvPr/>
        </p:nvSpPr>
        <p:spPr>
          <a:xfrm>
            <a:off x="3287" y="21549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172.250.0.0/16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CCD2AD-FCBD-E297-BA6E-D896BCFADDF3}"/>
              </a:ext>
            </a:extLst>
          </p:cNvPr>
          <p:cNvSpPr txBox="1"/>
          <p:nvPr/>
        </p:nvSpPr>
        <p:spPr>
          <a:xfrm>
            <a:off x="2737275" y="1537603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3DC67-6ADD-FB84-7E73-7449B38AA428}"/>
              </a:ext>
            </a:extLst>
          </p:cNvPr>
          <p:cNvSpPr txBox="1"/>
          <p:nvPr/>
        </p:nvSpPr>
        <p:spPr>
          <a:xfrm>
            <a:off x="3576753" y="977044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504CCA-0D9F-9841-248E-EDABED6DD442}"/>
              </a:ext>
            </a:extLst>
          </p:cNvPr>
          <p:cNvSpPr txBox="1"/>
          <p:nvPr/>
        </p:nvSpPr>
        <p:spPr>
          <a:xfrm>
            <a:off x="4705812" y="152964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A03D2-EE52-098C-B67B-9FA30CF72411}"/>
              </a:ext>
            </a:extLst>
          </p:cNvPr>
          <p:cNvSpPr txBox="1"/>
          <p:nvPr/>
        </p:nvSpPr>
        <p:spPr>
          <a:xfrm>
            <a:off x="4278786" y="2745456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2470A-0D6D-BCA0-AA91-0E2F0212D2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6097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7CC36-0CAD-5B11-1C8E-B694C8CC042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914048" y="2239079"/>
            <a:ext cx="253350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6135A-33D8-F008-28A5-8310849D876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02067" y="2239079"/>
            <a:ext cx="245376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67240-903C-402C-5314-7AA97487851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25768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EB2FA8-DE15-D981-34D4-386294E0E2B7}"/>
              </a:ext>
            </a:extLst>
          </p:cNvPr>
          <p:cNvSpPr txBox="1"/>
          <p:nvPr/>
        </p:nvSpPr>
        <p:spPr>
          <a:xfrm>
            <a:off x="1484510" y="2049791"/>
            <a:ext cx="57740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38785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rgbClr val="99BDDF"/>
          </a:solidFill>
          <a:ln>
            <a:solidFill>
              <a:srgbClr val="99BDD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257390</TotalTime>
  <Words>570</Words>
  <Application>Microsoft Macintosh PowerPoint</Application>
  <PresentationFormat>On-screen Show (16:9)</PresentationFormat>
  <Paragraphs>262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Lato</vt:lpstr>
      <vt:lpstr>Lato Bold</vt:lpstr>
      <vt:lpstr>Lato Light</vt:lpstr>
      <vt:lpstr>Open Sans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1824</cp:revision>
  <cp:lastPrinted>2023-04-18T21:12:46Z</cp:lastPrinted>
  <dcterms:created xsi:type="dcterms:W3CDTF">2013-11-05T15:47:42Z</dcterms:created>
  <dcterms:modified xsi:type="dcterms:W3CDTF">2023-04-29T02:35:04Z</dcterms:modified>
  <cp:category/>
</cp:coreProperties>
</file>