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33" r:id="rId9"/>
    <p:sldId id="334" r:id="rId10"/>
    <p:sldId id="345" r:id="rId11"/>
    <p:sldId id="35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4472C4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4819"/>
  </p:normalViewPr>
  <p:slideViewPr>
    <p:cSldViewPr snapToGrid="0">
      <p:cViewPr>
        <p:scale>
          <a:sx n="124" d="100"/>
          <a:sy n="124" d="100"/>
        </p:scale>
        <p:origin x="1224" y="14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68199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921167" y="3008001"/>
            <a:ext cx="21581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68199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6286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579096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479252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830236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70478"/>
            <a:ext cx="6685" cy="229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/>
          <p:nvPr/>
        </p:nvCxnSpPr>
        <p:spPr>
          <a:xfrm flipH="1">
            <a:off x="2703067" y="1070477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70195" y="10325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4868000" y="1186451"/>
            <a:ext cx="702195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5390607" y="3291030"/>
            <a:ext cx="326584" cy="5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56882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59161"/>
            <a:ext cx="169" cy="24046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983757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983757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98375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983757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6" idx="3"/>
            <a:endCxn id="93" idx="2"/>
          </p:cNvCxnSpPr>
          <p:nvPr/>
        </p:nvCxnSpPr>
        <p:spPr>
          <a:xfrm>
            <a:off x="1313232" y="2361457"/>
            <a:ext cx="431805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361457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361458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361458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361457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983756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866697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622099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442432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464019" y="0"/>
            <a:ext cx="1670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Operators </a:t>
            </a:r>
          </a:p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(Configuration-as-Code)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61665"/>
            <a:ext cx="0" cy="4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23762-41F0-A5C0-AA20-928C04575C4E}"/>
              </a:ext>
            </a:extLst>
          </p:cNvPr>
          <p:cNvSpPr txBox="1"/>
          <p:nvPr/>
        </p:nvSpPr>
        <p:spPr>
          <a:xfrm>
            <a:off x="439275" y="2222957"/>
            <a:ext cx="8739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116353</TotalTime>
  <Words>248</Words>
  <Application>Microsoft Macintosh PowerPoint</Application>
  <PresentationFormat>On-screen Show (16:9)</PresentationFormat>
  <Paragraphs>129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349</cp:revision>
  <dcterms:modified xsi:type="dcterms:W3CDTF">2022-08-03T21:21:31Z</dcterms:modified>
</cp:coreProperties>
</file>