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29"/>
  </p:notesMasterIdLst>
  <p:handoutMasterIdLst>
    <p:handoutMasterId r:id="rId30"/>
  </p:handoutMasterIdLst>
  <p:sldIdLst>
    <p:sldId id="2134096165" r:id="rId4"/>
    <p:sldId id="2134096180" r:id="rId5"/>
    <p:sldId id="2134096181" r:id="rId6"/>
    <p:sldId id="2134096242" r:id="rId7"/>
    <p:sldId id="2134096243" r:id="rId8"/>
    <p:sldId id="2134096182" r:id="rId9"/>
    <p:sldId id="2134096183" r:id="rId10"/>
    <p:sldId id="2134096184" r:id="rId11"/>
    <p:sldId id="2134096185" r:id="rId12"/>
    <p:sldId id="2134096186" r:id="rId13"/>
    <p:sldId id="2134096187" r:id="rId14"/>
    <p:sldId id="1513" r:id="rId15"/>
    <p:sldId id="1514" r:id="rId16"/>
    <p:sldId id="1512" r:id="rId17"/>
    <p:sldId id="2134096171" r:id="rId18"/>
    <p:sldId id="2134096172" r:id="rId19"/>
    <p:sldId id="1500" r:id="rId20"/>
    <p:sldId id="2134096175" r:id="rId21"/>
    <p:sldId id="1480" r:id="rId22"/>
    <p:sldId id="1481" r:id="rId23"/>
    <p:sldId id="1491" r:id="rId24"/>
    <p:sldId id="1511" r:id="rId25"/>
    <p:sldId id="1521" r:id="rId26"/>
    <p:sldId id="2134096200" r:id="rId27"/>
    <p:sldId id="2134096244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6AA"/>
    <a:srgbClr val="809D1F"/>
    <a:srgbClr val="6ABADD"/>
    <a:srgbClr val="186C3F"/>
    <a:srgbClr val="942093"/>
    <a:srgbClr val="BF8100"/>
    <a:srgbClr val="A4242D"/>
    <a:srgbClr val="A3242D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3" autoAdjust="0"/>
    <p:restoredTop sz="95352" autoAdjust="0"/>
  </p:normalViewPr>
  <p:slideViewPr>
    <p:cSldViewPr snapToGrid="0" snapToObjects="1">
      <p:cViewPr>
        <p:scale>
          <a:sx n="131" d="100"/>
          <a:sy n="131" d="100"/>
        </p:scale>
        <p:origin x="696" y="496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57268" y="979694"/>
            <a:ext cx="2367007" cy="1077059"/>
            <a:chOff x="771700" y="1212170"/>
            <a:chExt cx="5227360" cy="2771093"/>
          </a:xfrm>
        </p:grpSpPr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20403" y="1957834"/>
              <a:ext cx="335153" cy="291095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25261" y="158224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39855" y="1926930"/>
            <a:ext cx="2367007" cy="1058952"/>
            <a:chOff x="771700" y="1212170"/>
            <a:chExt cx="5227360" cy="2724508"/>
          </a:xfrm>
        </p:grpSpPr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00850" y="1882645"/>
              <a:ext cx="354706" cy="366284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33358" y="161880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106470" y="3160191"/>
            <a:ext cx="2367007" cy="1113271"/>
            <a:chOff x="771700" y="1212171"/>
            <a:chExt cx="5227360" cy="2864260"/>
          </a:xfrm>
        </p:grpSpPr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2917919" y="1958485"/>
              <a:ext cx="437637" cy="29044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1" y="121217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17804" y="152436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1" y="2468254"/>
              <a:ext cx="496679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1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5" y="280135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3" y="206952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2" y="1958488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2" y="355271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2" y="2979972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9" y="2611563"/>
              <a:ext cx="1212422" cy="6485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2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2" y="281329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8" y="2718734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052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913896" y="3936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841086" y="2100517"/>
            <a:ext cx="45719" cy="65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C13142-B9B9-CC45-9F28-2AAAC2452D2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9986" y="1658822"/>
            <a:ext cx="446049" cy="474255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341791B5-567A-3249-BE27-42F2B6DDE15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5047" y="1880933"/>
            <a:ext cx="446049" cy="474255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BE768C51-3D04-B246-8108-9F41917AA76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8713" y="2097705"/>
            <a:ext cx="446049" cy="474255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119D776B-D7EB-804E-A4D2-EF268578401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075" y="2599517"/>
            <a:ext cx="446049" cy="474255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11657680-17E3-7C49-AEED-319C600C1FB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021" y="3109784"/>
            <a:ext cx="446049" cy="474255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23983350-BAF4-984E-BBD7-C8B301B6CF5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0637" y="3349783"/>
            <a:ext cx="446049" cy="474255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69B7BBEE-4E15-0043-95A8-93932B9068E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6193" y="3847294"/>
            <a:ext cx="446049" cy="474255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F4F2072-107A-0B4E-BC26-3F1E6EC7BA6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2378" y="1178621"/>
            <a:ext cx="446049" cy="474255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756A0417-BE1E-E847-B2EC-16A9075A94B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437" y="937243"/>
            <a:ext cx="446049" cy="4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031" y="1521685"/>
              <a:ext cx="1008880" cy="40195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659B1-7D20-B325-05C4-93569B832BA1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E65ED2-F1F8-9123-E26B-4AAF572E35C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ECB4DC-214F-C9CA-57D6-589440F847A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6F9B3C3-A572-28C2-DAEE-58884CF4019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EE60CCA-5A3E-D170-253F-E7E0CD607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B53C358-01D2-62C4-1D7C-CE493CFED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3D3A01-431B-6B90-AA04-F199C097FAB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0A4F9CA-D6CE-1E41-DFC1-143C602B44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21751843-F486-F026-886F-A6725272475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3E3BB6-79C3-77E2-E5CC-2538F61F57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A1C5EA5C-B255-1B0D-88AD-D182A5F02FC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1A2EEE97-B0C4-E1AC-81B7-6A7D10EC4AD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96F1C8-B2CE-D794-714F-4CFEF9C6C5EB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A28A23-93A3-575B-A42C-CB27C5EA4305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75C84A9-96F8-9C45-4CC8-4C6ED4F136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F8FA7FD-505E-7806-A166-6CCF7391D561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79EB08-3619-E3A6-62FE-F809ECC33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A2F5F3-547A-7723-56E4-A360F99DB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C122748-ECBA-BE4D-8AE0-017E2E86504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12A211F-B169-734B-12F2-4B9F4DFC096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F73CA4C-AD38-CEF2-0492-1FEF33DE28A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9B80A27-9C33-B267-D4C8-41CD1843F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C28345AC-2094-B5D0-7203-07F0722C59D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4741815-9BF7-E408-0829-AF0EAC19EFE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5777" y="1132259"/>
            <a:ext cx="6423667" cy="3050983"/>
            <a:chOff x="1735504" y="1132259"/>
            <a:chExt cx="6423667" cy="30509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49240" y="7697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54296" y="1962551"/>
              <a:ext cx="1509795" cy="8051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547520" y="1337096"/>
              <a:ext cx="1468763" cy="1754538"/>
            </a:xfrm>
            <a:prstGeom prst="triangle">
              <a:avLst>
                <a:gd name="adj" fmla="val 27156"/>
              </a:avLst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164091" y="1779671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480197" y="2145431"/>
            <a:ext cx="450064" cy="904934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9EF537E-3856-0781-1EEE-CC559F245593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823259-C5B1-D28A-287E-C6179F9497AB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0C7E1C-AF57-49C9-3327-E6AC778983D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E06DC95-CE30-34AC-1AA1-B8E06A1E9AF9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AB2407-4BCC-8B77-38FF-4EB4A3B0C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EEB2CB-66ED-5E0F-8E1B-7C4DD75CD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C81241-EA45-97CC-4CB9-4C61B33AC9E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D2D00-D73B-56DA-925A-07157EC930C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3E7D77FF-80FE-82A6-7E73-7AB477A4C17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268CCF-B895-814C-6A87-70E7C42217E5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1313386-94E7-B59B-F9D9-5A744F2E6E9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0D83F50F-B7E8-35E8-D101-AE57A45399E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3B9AF1-18FB-2D70-8649-B7E7732A372C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5DBC2C-CBB0-88C3-5BC2-74F713207EC0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945A35-7A7B-17C1-0116-B886E1C4A9B0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9BECD0-78D0-2630-CED4-573B588735BE}"/>
                  </a:ext>
                </a:extLst>
              </p:cNvPr>
              <p:cNvCxnSpPr>
                <a:stCxn id="2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09B35E-BD2B-89E3-A43A-DE5C5D85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2C5A39B-B271-3FBB-50FF-09BEA9F7C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12D422-3497-3211-380D-D2D335991F6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F7A6B3B7-BC0A-5ABD-3ECD-4963933CB9FF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3E92F8C8-E364-3B50-050B-7C3F8C7C0BB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BFEBAC-C17A-F707-AE6B-91DCDD96720C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847C8852-62F6-E55A-AAA7-0CB805AF8A4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0A5A91C-79D8-D7AA-251E-4B03098C58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5914" y="1168894"/>
            <a:ext cx="8412175" cy="2805712"/>
            <a:chOff x="359140" y="1668775"/>
            <a:chExt cx="8412174" cy="28057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7ED7C0-3948-9140-9262-D5B65CBF1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35396" y="3477279"/>
              <a:ext cx="1209504" cy="9972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53C086-B102-2F4D-95B2-F2BF920D3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7204" y="2078293"/>
              <a:ext cx="1074017" cy="100601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14364A-BCB3-B147-91C8-D6406AD96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5421" y="2400972"/>
              <a:ext cx="315893" cy="664806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22C1EA-47D0-104B-B886-14C8CB7ACB49}"/>
                </a:ext>
              </a:extLst>
            </p:cNvPr>
            <p:cNvCxnSpPr/>
            <p:nvPr/>
          </p:nvCxnSpPr>
          <p:spPr>
            <a:xfrm>
              <a:off x="1451234" y="4434138"/>
              <a:ext cx="3924611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F03EC8-8954-A343-92A5-EA45F122ABEB}"/>
                </a:ext>
              </a:extLst>
            </p:cNvPr>
            <p:cNvCxnSpPr>
              <a:cxnSpLocks/>
            </p:cNvCxnSpPr>
            <p:nvPr/>
          </p:nvCxnSpPr>
          <p:spPr>
            <a:xfrm>
              <a:off x="6629091" y="3065778"/>
              <a:ext cx="2044260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93DFF1-DE39-1B4D-A17E-E0C325612854}"/>
                </a:ext>
              </a:extLst>
            </p:cNvPr>
            <p:cNvCxnSpPr>
              <a:cxnSpLocks/>
            </p:cNvCxnSpPr>
            <p:nvPr/>
          </p:nvCxnSpPr>
          <p:spPr>
            <a:xfrm>
              <a:off x="359140" y="1979954"/>
              <a:ext cx="6108797" cy="1725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49120B9-AE18-CF4E-9354-B67B32ED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0835" y="1668775"/>
              <a:ext cx="914740" cy="375901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21F49A-6C61-4247-9D8C-6FADBDBC766C}"/>
                </a:ext>
              </a:extLst>
            </p:cNvPr>
            <p:cNvCxnSpPr>
              <a:cxnSpLocks/>
            </p:cNvCxnSpPr>
            <p:nvPr/>
          </p:nvCxnSpPr>
          <p:spPr>
            <a:xfrm>
              <a:off x="1874655" y="2949793"/>
              <a:ext cx="2907101" cy="587441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EA6F44-6930-BC46-8E7D-8891E1873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062" y="2487345"/>
              <a:ext cx="3891595" cy="1049812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B0A84F-E245-1346-9F9F-55D4AF6A6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526" y="2305904"/>
              <a:ext cx="5251686" cy="6438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115432-C9BE-F547-B002-7094CE2F2005}"/>
                </a:ext>
              </a:extLst>
            </p:cNvPr>
            <p:cNvCxnSpPr>
              <a:cxnSpLocks/>
            </p:cNvCxnSpPr>
            <p:nvPr/>
          </p:nvCxnSpPr>
          <p:spPr>
            <a:xfrm>
              <a:off x="7114212" y="2305903"/>
              <a:ext cx="1559139" cy="18136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44E433-8B00-F448-8384-51251E78D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2498379"/>
              <a:ext cx="6798696" cy="47150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8BD7DA-2C9B-BC44-9DE6-22182E20F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1883500"/>
              <a:ext cx="1478780" cy="10662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0256036-19B6-E74A-9A3A-6358401FB1F6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5" y="1893688"/>
              <a:ext cx="5309222" cy="62991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DEB5C2-7F7B-080F-F5A1-ACE2365C21F0}"/>
              </a:ext>
            </a:extLst>
          </p:cNvPr>
          <p:cNvGrpSpPr/>
          <p:nvPr/>
        </p:nvGrpSpPr>
        <p:grpSpPr>
          <a:xfrm>
            <a:off x="1193405" y="2101181"/>
            <a:ext cx="674460" cy="1833076"/>
            <a:chOff x="7814538" y="1011874"/>
            <a:chExt cx="674460" cy="136546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FD4D2E-76A7-639B-CC6C-8FEA3AE7EE57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DB80F2-2EC8-9C4B-27CE-A75E228F6CD5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943E9CF-F001-C842-5A3E-8AFE1B129165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B3B0DC2-9002-781C-23A7-B5757FBF8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5D9DFC5-606E-F9B4-21D7-CD55D582A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59822-3F60-28C3-ECE7-4A6EE2BA1EC9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6A59CE96-CE6F-CF7C-A841-19A4AE287712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B2E4CBFB-4129-4AE2-0F0E-B2A5799F5A1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C02426-2685-A783-93ED-B0D2E8830D34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D1CC36F-0D38-6CA9-1A34-A879DC59B80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C3C3888-C825-079B-9097-30BA5033E08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0769" y="907370"/>
            <a:ext cx="7252539" cy="3976813"/>
            <a:chOff x="1110611" y="843361"/>
            <a:chExt cx="7252539" cy="39768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98ED6BF-A3CA-2D4F-B3F8-C737A6D8370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663" y="3917979"/>
              <a:ext cx="6897545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04DDAF-FFD4-5545-B2A1-89E4C21F04D4}"/>
                </a:ext>
              </a:extLst>
            </p:cNvPr>
            <p:cNvSpPr txBox="1"/>
            <p:nvPr/>
          </p:nvSpPr>
          <p:spPr>
            <a:xfrm>
              <a:off x="7713613" y="39958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Time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52AAA7-6CF4-CC47-8AEE-F3BE318933E2}"/>
                </a:ext>
              </a:extLst>
            </p:cNvPr>
            <p:cNvGrpSpPr/>
            <p:nvPr/>
          </p:nvGrpSpPr>
          <p:grpSpPr>
            <a:xfrm>
              <a:off x="1417489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203317-FA34-7844-AC4B-0E35BC748E69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D485154-C949-CE4B-A786-5687F91842B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6A8CA72-8208-1944-B2AA-485FB0D646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CAD4CA-1832-7247-9CD1-020EF90C5444}"/>
                </a:ext>
              </a:extLst>
            </p:cNvPr>
            <p:cNvSpPr txBox="1"/>
            <p:nvPr/>
          </p:nvSpPr>
          <p:spPr>
            <a:xfrm>
              <a:off x="1110611" y="1970775"/>
              <a:ext cx="9295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Transmitted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702E169-9723-F941-8CBD-6B42770352EF}"/>
                </a:ext>
              </a:extLst>
            </p:cNvPr>
            <p:cNvGrpSpPr/>
            <p:nvPr/>
          </p:nvGrpSpPr>
          <p:grpSpPr>
            <a:xfrm>
              <a:off x="3398689" y="2649339"/>
              <a:ext cx="256161" cy="1188720"/>
              <a:chOff x="671209" y="2571750"/>
              <a:chExt cx="256161" cy="118872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D8F8704-F81F-E64B-9E43-D5991DE8A7D2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B7739ED-F96C-A240-AAA8-DD1FE40DD32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28A35E4-824A-D842-BE05-19E6DFAE5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7CE5EC-0582-3F49-BA53-7F52A46AAB93}"/>
                </a:ext>
              </a:extLst>
            </p:cNvPr>
            <p:cNvGrpSpPr/>
            <p:nvPr/>
          </p:nvGrpSpPr>
          <p:grpSpPr>
            <a:xfrm>
              <a:off x="3782930" y="3364892"/>
              <a:ext cx="256161" cy="473167"/>
              <a:chOff x="671209" y="2571750"/>
              <a:chExt cx="256161" cy="47316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C022321-EF3C-1F43-B7D9-A9219CC7C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D315773-565D-4947-A914-EFD7071AF2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CBEDFF6-1FAC-5D48-9713-DE5A509680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8EEC552-40B4-3249-97E0-DEF719A58012}"/>
                </a:ext>
              </a:extLst>
            </p:cNvPr>
            <p:cNvGrpSpPr/>
            <p:nvPr/>
          </p:nvGrpSpPr>
          <p:grpSpPr>
            <a:xfrm>
              <a:off x="4734619" y="3099495"/>
              <a:ext cx="256161" cy="740664"/>
              <a:chOff x="671209" y="2571751"/>
              <a:chExt cx="256161" cy="74066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F9BE1F3-A6E2-CF4D-A9F0-E0E83D30E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1"/>
                <a:ext cx="0" cy="7406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F1A82E-3367-5D46-8A4A-663894CFF3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1"/>
                <a:ext cx="0" cy="7385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8900FD8-2BCB-6E47-9D0B-838357827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2A160E-9F11-D746-83B5-2DEF97ECF951}"/>
                </a:ext>
              </a:extLst>
            </p:cNvPr>
            <p:cNvSpPr txBox="1"/>
            <p:nvPr/>
          </p:nvSpPr>
          <p:spPr>
            <a:xfrm>
              <a:off x="3911010" y="2142917"/>
              <a:ext cx="744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Received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4BCC79-5183-8445-A34E-2D288F417B59}"/>
                </a:ext>
              </a:extLst>
            </p:cNvPr>
            <p:cNvGrpSpPr/>
            <p:nvPr/>
          </p:nvGrpSpPr>
          <p:grpSpPr>
            <a:xfrm>
              <a:off x="2113017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8094077-4A90-C14A-81A0-3D8470FAA21B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82DB9FD-8CF9-5B4E-8E6A-5DE8A9C93D84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2DE32E-E50B-E44C-AABB-C5504C3E1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134CD31-A2C3-E941-956D-6718F6BBCCA3}"/>
                </a:ext>
              </a:extLst>
            </p:cNvPr>
            <p:cNvGrpSpPr/>
            <p:nvPr/>
          </p:nvGrpSpPr>
          <p:grpSpPr>
            <a:xfrm>
              <a:off x="5764130" y="3015099"/>
              <a:ext cx="256161" cy="822960"/>
              <a:chOff x="671209" y="2571750"/>
              <a:chExt cx="256161" cy="82296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04FAA6D-32C1-6C47-94F5-7B00DDFB4316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64703BC-4BDE-3F47-8E58-6682F153D611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563CED4-2C32-9645-8495-AA79C38208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1A1D39-6595-5446-9CCA-32B7057CD743}"/>
                </a:ext>
              </a:extLst>
            </p:cNvPr>
            <p:cNvGrpSpPr/>
            <p:nvPr/>
          </p:nvGrpSpPr>
          <p:grpSpPr>
            <a:xfrm>
              <a:off x="6269966" y="2832219"/>
              <a:ext cx="256161" cy="1005840"/>
              <a:chOff x="671209" y="2571750"/>
              <a:chExt cx="256161" cy="100584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A709CC6-0BF0-9F48-A549-5CB2196DB6F8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ABA2F0A-69A5-8A4B-9973-1F6521069FA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ADA1FF2-9FD1-7F4E-8D07-7D2328722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F0491EE-E092-8240-841A-D2340FDA3373}"/>
                </a:ext>
              </a:extLst>
            </p:cNvPr>
            <p:cNvGrpSpPr/>
            <p:nvPr/>
          </p:nvGrpSpPr>
          <p:grpSpPr>
            <a:xfrm>
              <a:off x="6971979" y="3651288"/>
              <a:ext cx="256161" cy="182880"/>
              <a:chOff x="671209" y="2571750"/>
              <a:chExt cx="256161" cy="182880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A369860-9F69-144D-A2A3-4049B28090FC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E090AF0-4CF9-954F-8FEE-2EC61A096C0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F18DDA0-52A7-584A-A033-02F5DA672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6391319-5E89-684B-9EA5-EAB42478519E}"/>
                </a:ext>
              </a:extLst>
            </p:cNvPr>
            <p:cNvGrpSpPr/>
            <p:nvPr/>
          </p:nvGrpSpPr>
          <p:grpSpPr>
            <a:xfrm>
              <a:off x="7341623" y="3469723"/>
              <a:ext cx="256161" cy="365760"/>
              <a:chOff x="671209" y="2571750"/>
              <a:chExt cx="256161" cy="36576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84236D-7E1A-1F42-AF1F-5A77CC1F803E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FB37D3A-BDF7-B04C-BC21-4E3442734FE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EA6CBAF-6FF2-004E-AEB5-37C6DEC9B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006C0E-CD32-5543-A7C0-95F8598F2D57}"/>
                </a:ext>
              </a:extLst>
            </p:cNvPr>
            <p:cNvSpPr txBox="1"/>
            <p:nvPr/>
          </p:nvSpPr>
          <p:spPr>
            <a:xfrm rot="16200000">
              <a:off x="1178869" y="3226392"/>
              <a:ext cx="712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204A1E-9A0A-4A4D-B21D-21E1A23B854A}"/>
                </a:ext>
              </a:extLst>
            </p:cNvPr>
            <p:cNvSpPr txBox="1"/>
            <p:nvPr/>
          </p:nvSpPr>
          <p:spPr>
            <a:xfrm rot="16200000">
              <a:off x="1798956" y="3227530"/>
              <a:ext cx="868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n+1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837D73A-6EEA-7648-8CFF-8A1B1827CC86}"/>
                </a:ext>
              </a:extLst>
            </p:cNvPr>
            <p:cNvCxnSpPr/>
            <p:nvPr/>
          </p:nvCxnSpPr>
          <p:spPr>
            <a:xfrm>
              <a:off x="3398689" y="4068758"/>
              <a:ext cx="1592091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FA133-F75C-2D42-9A52-B83E43EB6602}"/>
                </a:ext>
              </a:extLst>
            </p:cNvPr>
            <p:cNvSpPr txBox="1"/>
            <p:nvPr/>
          </p:nvSpPr>
          <p:spPr>
            <a:xfrm>
              <a:off x="3443105" y="4106383"/>
              <a:ext cx="1305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Multipath Spread</a:t>
              </a:r>
              <a:endParaRPr lang="en-US" sz="1200" b="1" i="1" baseline="-25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C3930E4-3767-3541-AC72-6013EC1F1315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88" y="4467743"/>
              <a:ext cx="236544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870DD3-BD70-8C42-BA0C-940E6E523A38}"/>
                </a:ext>
              </a:extLst>
            </p:cNvPr>
            <p:cNvSpPr txBox="1"/>
            <p:nvPr/>
          </p:nvSpPr>
          <p:spPr>
            <a:xfrm>
              <a:off x="3398689" y="4543175"/>
              <a:ext cx="2871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Coherence Time: </a:t>
              </a:r>
              <a:r>
                <a:rPr lang="en-US" sz="1200" b="1" i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T</a:t>
              </a:r>
              <a:r>
                <a:rPr lang="en-US" sz="1200" b="1" i="1" baseline="-25000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1E4A365A-77BD-1A4C-A890-2D3370B0D43E}"/>
                </a:ext>
              </a:extLst>
            </p:cNvPr>
            <p:cNvSpPr/>
            <p:nvPr/>
          </p:nvSpPr>
          <p:spPr>
            <a:xfrm rot="17972218" flipH="1">
              <a:off x="1802961" y="73742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875DD1F-C2F7-E643-B55E-1C8994082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5197" y="1968775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8B06B8-3018-7345-E5FF-AA6400F3B01A}"/>
              </a:ext>
            </a:extLst>
          </p:cNvPr>
          <p:cNvGrpSpPr/>
          <p:nvPr/>
        </p:nvGrpSpPr>
        <p:grpSpPr>
          <a:xfrm>
            <a:off x="1073093" y="1003657"/>
            <a:ext cx="583578" cy="1054589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051F14-07A7-DB00-44BD-8BEED0EE3BD8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6455BA-0D94-0ACE-402A-7BD6E07D99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F52D4F1-BC2E-6360-D4B0-10767ABCF139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F3E9B07-37E9-A57E-8FC3-0394D5915B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71774A-7DE6-102E-8A96-C6E71F3BB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4073DE-6190-A76E-3EF9-63FB3D6A35B8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7D48622-6F35-3BE4-29CB-97AC7E284E5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B8E5D8FF-AA67-ABC2-1418-53091CA9D42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6C1736-48E2-E918-F938-630618CA21B6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4C3A03EC-0555-B05A-527F-97F539D03AC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C15A65A-D50D-9091-7724-47DE2C13119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5162" y="987465"/>
            <a:ext cx="8091483" cy="3168571"/>
            <a:chOff x="533857" y="1181118"/>
            <a:chExt cx="8091483" cy="3168570"/>
          </a:xfrm>
        </p:grpSpPr>
        <p:sp>
          <p:nvSpPr>
            <p:cNvPr id="5" name="Rectangle 4"/>
            <p:cNvSpPr/>
            <p:nvPr/>
          </p:nvSpPr>
          <p:spPr>
            <a:xfrm>
              <a:off x="2619965" y="2558024"/>
              <a:ext cx="3020742" cy="49236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rPr>
                <a:t>Scheduler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036" y="2544206"/>
              <a:ext cx="1722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Requested QCI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(subscriber assigned)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8724" y="2544204"/>
              <a:ext cx="1227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Reported CQI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(from devices)</a:t>
              </a:r>
            </a:p>
          </p:txBody>
        </p:sp>
        <p:cxnSp>
          <p:nvCxnSpPr>
            <p:cNvPr id="9" name="Straight Arrow Connector 8"/>
            <p:cNvCxnSpPr>
              <a:stCxn id="6" idx="1"/>
              <a:endCxn id="5" idx="3"/>
            </p:cNvCxnSpPr>
            <p:nvPr/>
          </p:nvCxnSpPr>
          <p:spPr>
            <a:xfrm flipH="1" flipV="1">
              <a:off x="5640707" y="2804208"/>
              <a:ext cx="545329" cy="160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5" idx="1"/>
            </p:cNvCxnSpPr>
            <p:nvPr/>
          </p:nvCxnSpPr>
          <p:spPr>
            <a:xfrm flipV="1">
              <a:off x="2136368" y="2804208"/>
              <a:ext cx="483597" cy="16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599BDF-7F7C-2D41-AB8C-32BC4B69B326}"/>
                </a:ext>
              </a:extLst>
            </p:cNvPr>
            <p:cNvGrpSpPr/>
            <p:nvPr/>
          </p:nvGrpSpPr>
          <p:grpSpPr>
            <a:xfrm>
              <a:off x="2619964" y="1254346"/>
              <a:ext cx="310662" cy="817685"/>
              <a:chOff x="7719646" y="1406769"/>
              <a:chExt cx="310662" cy="8176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426A4A1-98AE-814E-8066-6B236EEBD998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3445EAC-9BE5-E643-A1E7-1425AC14540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6F85106-3B02-5D4C-855F-744FAEB72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B68C2-3457-1C41-9A6E-D85ACA23ECAA}"/>
                </a:ext>
              </a:extLst>
            </p:cNvPr>
            <p:cNvGrpSpPr/>
            <p:nvPr/>
          </p:nvGrpSpPr>
          <p:grpSpPr>
            <a:xfrm>
              <a:off x="3169190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0C0E882-78B0-E348-BF74-A27728136E5A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279B99-A5D4-9F41-9201-75B262972681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F395C1-CD32-DE40-BB7D-185A30B31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25FB01-5B5E-2D45-B340-8DC8FE75DD4F}"/>
                </a:ext>
              </a:extLst>
            </p:cNvPr>
            <p:cNvGrpSpPr/>
            <p:nvPr/>
          </p:nvGrpSpPr>
          <p:grpSpPr>
            <a:xfrm>
              <a:off x="3718416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D4D1E26-5C39-0C43-BD4E-BB79468C4CD9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3D75CF-1977-E944-90F3-F63A118610EB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6BB99D-39DD-644D-A13D-6B2AF7822C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182C019-3A2E-FC46-98E9-1AA65A30606F}"/>
                </a:ext>
              </a:extLst>
            </p:cNvPr>
            <p:cNvGrpSpPr/>
            <p:nvPr/>
          </p:nvGrpSpPr>
          <p:grpSpPr>
            <a:xfrm>
              <a:off x="4267642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62541B-FE1A-504A-ADF5-A4AA53B8FA4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C32B734-20C7-3C4B-ADF4-5EAAA1462F1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B5C92BC-9307-A24B-B6B1-6449364DE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BBFCEB-50AB-C648-82F7-9A3D8CE1AB72}"/>
                </a:ext>
              </a:extLst>
            </p:cNvPr>
            <p:cNvGrpSpPr/>
            <p:nvPr/>
          </p:nvGrpSpPr>
          <p:grpSpPr>
            <a:xfrm>
              <a:off x="4816868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A9A66FA-A051-B74C-BD91-4511D6F3C7C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BAEBF83-5511-754D-A7D2-8070D08A1623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E941C3-4456-7E4D-8CE2-080AAC31D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2AE696-A416-9D42-9037-DF88FF09E92A}"/>
                </a:ext>
              </a:extLst>
            </p:cNvPr>
            <p:cNvGrpSpPr/>
            <p:nvPr/>
          </p:nvGrpSpPr>
          <p:grpSpPr>
            <a:xfrm>
              <a:off x="5366095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756155C-A276-9B47-BA98-D7A06032C0AF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6E98927-E67B-7240-BD6F-ABD951D8D659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AA9D59D-EA7C-C44B-BF29-E98E01A4C3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3500EC-9F6D-B14A-876A-8242876EC01E}"/>
                </a:ext>
              </a:extLst>
            </p:cNvPr>
            <p:cNvSpPr/>
            <p:nvPr/>
          </p:nvSpPr>
          <p:spPr>
            <a:xfrm>
              <a:off x="5403265" y="1853062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5E1D20C-D906-8B42-99B7-12193B820773}"/>
                </a:ext>
              </a:extLst>
            </p:cNvPr>
            <p:cNvSpPr/>
            <p:nvPr/>
          </p:nvSpPr>
          <p:spPr>
            <a:xfrm>
              <a:off x="4851796" y="1853061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8E7F58-D4EC-1946-9202-BC5C09A7C0AF}"/>
                </a:ext>
              </a:extLst>
            </p:cNvPr>
            <p:cNvSpPr/>
            <p:nvPr/>
          </p:nvSpPr>
          <p:spPr>
            <a:xfrm>
              <a:off x="4302570" y="1853061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F8D192-F8B6-284A-93A4-B678E338461E}"/>
                </a:ext>
              </a:extLst>
            </p:cNvPr>
            <p:cNvSpPr/>
            <p:nvPr/>
          </p:nvSpPr>
          <p:spPr>
            <a:xfrm>
              <a:off x="3755586" y="1853060"/>
              <a:ext cx="238565" cy="191127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77B07B-6DB8-3E40-87C2-6783C5290D15}"/>
                </a:ext>
              </a:extLst>
            </p:cNvPr>
            <p:cNvSpPr/>
            <p:nvPr/>
          </p:nvSpPr>
          <p:spPr>
            <a:xfrm>
              <a:off x="3202086" y="1853059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5C66FF3-5814-F544-9B2B-B58EEAA6B726}"/>
                </a:ext>
              </a:extLst>
            </p:cNvPr>
            <p:cNvSpPr/>
            <p:nvPr/>
          </p:nvSpPr>
          <p:spPr>
            <a:xfrm>
              <a:off x="2654894" y="1848171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9E7BB1-DED3-514D-931F-DEA9AB2F5A15}"/>
                </a:ext>
              </a:extLst>
            </p:cNvPr>
            <p:cNvSpPr/>
            <p:nvPr/>
          </p:nvSpPr>
          <p:spPr>
            <a:xfrm>
              <a:off x="5402142" y="1629079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9473B9-68D1-0348-826B-BDB9B85139FA}"/>
                </a:ext>
              </a:extLst>
            </p:cNvPr>
            <p:cNvSpPr/>
            <p:nvPr/>
          </p:nvSpPr>
          <p:spPr>
            <a:xfrm>
              <a:off x="5402141" y="1401193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39DA23-BBF0-2A45-9E86-C8C997A5F8DF}"/>
                </a:ext>
              </a:extLst>
            </p:cNvPr>
            <p:cNvSpPr/>
            <p:nvPr/>
          </p:nvSpPr>
          <p:spPr>
            <a:xfrm>
              <a:off x="4851796" y="1634092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533709-9782-FC40-8800-1786F330086C}"/>
                </a:ext>
              </a:extLst>
            </p:cNvPr>
            <p:cNvSpPr/>
            <p:nvPr/>
          </p:nvSpPr>
          <p:spPr>
            <a:xfrm>
              <a:off x="4302569" y="1629080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477494-94C4-7D47-A540-A65E7908B105}"/>
                </a:ext>
              </a:extLst>
            </p:cNvPr>
            <p:cNvSpPr/>
            <p:nvPr/>
          </p:nvSpPr>
          <p:spPr>
            <a:xfrm>
              <a:off x="4302568" y="1405099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191DBB-C972-AF43-BF5C-99C6C366F034}"/>
                </a:ext>
              </a:extLst>
            </p:cNvPr>
            <p:cNvSpPr/>
            <p:nvPr/>
          </p:nvSpPr>
          <p:spPr>
            <a:xfrm>
              <a:off x="4302567" y="1181118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778A2A-0183-594D-A978-81187E3D46F9}"/>
                </a:ext>
              </a:extLst>
            </p:cNvPr>
            <p:cNvSpPr/>
            <p:nvPr/>
          </p:nvSpPr>
          <p:spPr>
            <a:xfrm>
              <a:off x="3202085" y="1629078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2F4862-2A37-104E-B9F2-4E310E027F88}"/>
                </a:ext>
              </a:extLst>
            </p:cNvPr>
            <p:cNvSpPr/>
            <p:nvPr/>
          </p:nvSpPr>
          <p:spPr>
            <a:xfrm>
              <a:off x="2654893" y="1634250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2982FFD-B8F6-9A46-8E91-7552D7EDD5BD}"/>
                </a:ext>
              </a:extLst>
            </p:cNvPr>
            <p:cNvSpPr/>
            <p:nvPr/>
          </p:nvSpPr>
          <p:spPr>
            <a:xfrm>
              <a:off x="2656061" y="1405654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619964" y="3489534"/>
              <a:ext cx="3051656" cy="860154"/>
              <a:chOff x="1430089" y="2429699"/>
              <a:chExt cx="4519248" cy="126711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1430089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1890220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2350351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2810482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3270613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3730744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4190875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4651006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111137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5571268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1430089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1890220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2350351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2810482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3270613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3730744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4190875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4651006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111137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5571268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1430089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1890220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2350351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2810482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3270613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3730744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4190875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4651006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111137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5571268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0C85E5D-9999-DF47-8E55-5856488C68DF}"/>
                  </a:ext>
                </a:extLst>
              </p:cNvPr>
              <p:cNvGrpSpPr/>
              <p:nvPr/>
            </p:nvGrpSpPr>
            <p:grpSpPr>
              <a:xfrm>
                <a:off x="1430089" y="2429699"/>
                <a:ext cx="4519248" cy="1267119"/>
                <a:chOff x="2294793" y="2570498"/>
                <a:chExt cx="4519248" cy="1267119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7FD7FE9-F8D0-A049-8CAC-5CA9E815B5C4}"/>
                    </a:ext>
                  </a:extLst>
                </p:cNvPr>
                <p:cNvSpPr/>
                <p:nvPr/>
              </p:nvSpPr>
              <p:spPr>
                <a:xfrm>
                  <a:off x="2294793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CC9B25E-4AA7-D84D-8D95-424CD087EE5C}"/>
                    </a:ext>
                  </a:extLst>
                </p:cNvPr>
                <p:cNvSpPr/>
                <p:nvPr/>
              </p:nvSpPr>
              <p:spPr>
                <a:xfrm>
                  <a:off x="2754924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BB36C1A-7E48-9A40-8F4B-3C95D4EDA1CF}"/>
                    </a:ext>
                  </a:extLst>
                </p:cNvPr>
                <p:cNvSpPr/>
                <p:nvPr/>
              </p:nvSpPr>
              <p:spPr>
                <a:xfrm>
                  <a:off x="3215055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1AC6D27-92E5-9F4B-999A-D040BDFD8CC9}"/>
                    </a:ext>
                  </a:extLst>
                </p:cNvPr>
                <p:cNvSpPr/>
                <p:nvPr/>
              </p:nvSpPr>
              <p:spPr>
                <a:xfrm>
                  <a:off x="2294793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7526AEA-D5B9-0347-8172-E113AAED098B}"/>
                    </a:ext>
                  </a:extLst>
                </p:cNvPr>
                <p:cNvSpPr/>
                <p:nvPr/>
              </p:nvSpPr>
              <p:spPr>
                <a:xfrm>
                  <a:off x="2754924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C9C245-108D-B041-AC19-4D4ABAB592B7}"/>
                    </a:ext>
                  </a:extLst>
                </p:cNvPr>
                <p:cNvSpPr/>
                <p:nvPr/>
              </p:nvSpPr>
              <p:spPr>
                <a:xfrm>
                  <a:off x="3215055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DE8EF83C-4C6E-094E-8C6E-B5DFF892919E}"/>
                    </a:ext>
                  </a:extLst>
                </p:cNvPr>
                <p:cNvSpPr/>
                <p:nvPr/>
              </p:nvSpPr>
              <p:spPr>
                <a:xfrm>
                  <a:off x="2294793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4731A48-406E-3649-AB41-2373898592E0}"/>
                    </a:ext>
                  </a:extLst>
                </p:cNvPr>
                <p:cNvSpPr/>
                <p:nvPr/>
              </p:nvSpPr>
              <p:spPr>
                <a:xfrm>
                  <a:off x="2754924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CEDCA9A-FF42-624E-B361-47512BE4C184}"/>
                    </a:ext>
                  </a:extLst>
                </p:cNvPr>
                <p:cNvSpPr/>
                <p:nvPr/>
              </p:nvSpPr>
              <p:spPr>
                <a:xfrm>
                  <a:off x="3215055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DC33E03-8461-4E43-B84C-158298B44D91}"/>
                    </a:ext>
                  </a:extLst>
                </p:cNvPr>
                <p:cNvSpPr/>
                <p:nvPr/>
              </p:nvSpPr>
              <p:spPr>
                <a:xfrm>
                  <a:off x="3675186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6B75A75-A66E-0645-B2F9-3B353C10E99D}"/>
                    </a:ext>
                  </a:extLst>
                </p:cNvPr>
                <p:cNvSpPr/>
                <p:nvPr/>
              </p:nvSpPr>
              <p:spPr>
                <a:xfrm>
                  <a:off x="4135317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719C168-1D2D-0443-B21E-B392CDC11835}"/>
                    </a:ext>
                  </a:extLst>
                </p:cNvPr>
                <p:cNvSpPr/>
                <p:nvPr/>
              </p:nvSpPr>
              <p:spPr>
                <a:xfrm>
                  <a:off x="4595448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F5F0C2A-1F70-8B4B-A4E1-A58A1ED60E7D}"/>
                    </a:ext>
                  </a:extLst>
                </p:cNvPr>
                <p:cNvSpPr/>
                <p:nvPr/>
              </p:nvSpPr>
              <p:spPr>
                <a:xfrm>
                  <a:off x="5055579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E53EA91-DFD8-124F-8541-08F051B9599C}"/>
                    </a:ext>
                  </a:extLst>
                </p:cNvPr>
                <p:cNvSpPr/>
                <p:nvPr/>
              </p:nvSpPr>
              <p:spPr>
                <a:xfrm>
                  <a:off x="5515710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3856868-2CDF-7E48-80C7-15FE6875EE3D}"/>
                    </a:ext>
                  </a:extLst>
                </p:cNvPr>
                <p:cNvSpPr/>
                <p:nvPr/>
              </p:nvSpPr>
              <p:spPr>
                <a:xfrm>
                  <a:off x="5975841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537D415-00B0-FA41-BA52-5EF73EF2B8B6}"/>
                    </a:ext>
                  </a:extLst>
                </p:cNvPr>
                <p:cNvSpPr/>
                <p:nvPr/>
              </p:nvSpPr>
              <p:spPr>
                <a:xfrm>
                  <a:off x="3675186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C63411E-DB0D-7F44-8532-892F054B5B17}"/>
                    </a:ext>
                  </a:extLst>
                </p:cNvPr>
                <p:cNvSpPr/>
                <p:nvPr/>
              </p:nvSpPr>
              <p:spPr>
                <a:xfrm>
                  <a:off x="4135317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350F773-DD78-8D47-8C7B-827F4F95F49A}"/>
                    </a:ext>
                  </a:extLst>
                </p:cNvPr>
                <p:cNvSpPr/>
                <p:nvPr/>
              </p:nvSpPr>
              <p:spPr>
                <a:xfrm>
                  <a:off x="4595448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11D5D98-7ABE-1244-B8BE-FA3B8FB7D2B4}"/>
                    </a:ext>
                  </a:extLst>
                </p:cNvPr>
                <p:cNvSpPr/>
                <p:nvPr/>
              </p:nvSpPr>
              <p:spPr>
                <a:xfrm>
                  <a:off x="5055579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17202D5-D8FA-E94D-8189-7A04C22204DF}"/>
                    </a:ext>
                  </a:extLst>
                </p:cNvPr>
                <p:cNvSpPr/>
                <p:nvPr/>
              </p:nvSpPr>
              <p:spPr>
                <a:xfrm>
                  <a:off x="5515710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BF704E9-34A2-C749-A03E-56A9181E2EE6}"/>
                    </a:ext>
                  </a:extLst>
                </p:cNvPr>
                <p:cNvSpPr/>
                <p:nvPr/>
              </p:nvSpPr>
              <p:spPr>
                <a:xfrm>
                  <a:off x="5975841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3587DE05-F29E-B843-9C03-E3DEE53C4AA1}"/>
                    </a:ext>
                  </a:extLst>
                </p:cNvPr>
                <p:cNvSpPr/>
                <p:nvPr/>
              </p:nvSpPr>
              <p:spPr>
                <a:xfrm>
                  <a:off x="3673518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87AD4F4-0362-2544-8A42-9DDB845D6AF5}"/>
                    </a:ext>
                  </a:extLst>
                </p:cNvPr>
                <p:cNvSpPr/>
                <p:nvPr/>
              </p:nvSpPr>
              <p:spPr>
                <a:xfrm>
                  <a:off x="4133649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2D5C22-F9B8-2441-BF53-D7EBA11A4414}"/>
                    </a:ext>
                  </a:extLst>
                </p:cNvPr>
                <p:cNvSpPr/>
                <p:nvPr/>
              </p:nvSpPr>
              <p:spPr>
                <a:xfrm>
                  <a:off x="4593780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2BC40991-3809-F747-BE8D-5D53EAD54C32}"/>
                    </a:ext>
                  </a:extLst>
                </p:cNvPr>
                <p:cNvSpPr/>
                <p:nvPr/>
              </p:nvSpPr>
              <p:spPr>
                <a:xfrm>
                  <a:off x="5053911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3A6AEA8-6251-914E-8AE7-097FFC99E062}"/>
                    </a:ext>
                  </a:extLst>
                </p:cNvPr>
                <p:cNvSpPr/>
                <p:nvPr/>
              </p:nvSpPr>
              <p:spPr>
                <a:xfrm>
                  <a:off x="5515710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5B5AEF7-4D2E-4C4B-9241-5D292248109B}"/>
                    </a:ext>
                  </a:extLst>
                </p:cNvPr>
                <p:cNvSpPr/>
                <p:nvPr/>
              </p:nvSpPr>
              <p:spPr>
                <a:xfrm>
                  <a:off x="5975841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92A4D7A-15B0-6A49-9D4B-212F07798CB1}"/>
                    </a:ext>
                  </a:extLst>
                </p:cNvPr>
                <p:cNvSpPr/>
                <p:nvPr/>
              </p:nvSpPr>
              <p:spPr>
                <a:xfrm>
                  <a:off x="6435972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FD567F96-411F-8C4F-97D0-20B812934D0F}"/>
                    </a:ext>
                  </a:extLst>
                </p:cNvPr>
                <p:cNvSpPr/>
                <p:nvPr/>
              </p:nvSpPr>
              <p:spPr>
                <a:xfrm>
                  <a:off x="6435972" y="3021836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0463F5A-0221-4346-8EC6-0E46F864B4FE}"/>
                    </a:ext>
                  </a:extLst>
                </p:cNvPr>
                <p:cNvSpPr/>
                <p:nvPr/>
              </p:nvSpPr>
              <p:spPr>
                <a:xfrm>
                  <a:off x="6435972" y="3455590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128" name="Down Arrow 127"/>
            <p:cNvSpPr/>
            <p:nvPr/>
          </p:nvSpPr>
          <p:spPr>
            <a:xfrm>
              <a:off x="4008485" y="2153141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4008485" y="3092794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2" name="Right Brace 131"/>
            <p:cNvSpPr/>
            <p:nvPr/>
          </p:nvSpPr>
          <p:spPr>
            <a:xfrm>
              <a:off x="5822505" y="1254346"/>
              <a:ext cx="81095" cy="789840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68515" y="1394125"/>
              <a:ext cx="2756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Select segments to transmit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from a set of subscriber queues</a:t>
              </a:r>
            </a:p>
          </p:txBody>
        </p:sp>
        <p:sp>
          <p:nvSpPr>
            <p:cNvPr id="134" name="Right Brace 133"/>
            <p:cNvSpPr/>
            <p:nvPr/>
          </p:nvSpPr>
          <p:spPr>
            <a:xfrm flipH="1">
              <a:off x="2472812" y="3489534"/>
              <a:ext cx="106243" cy="857468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3857" y="3764379"/>
              <a:ext cx="1983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Allocate Resource 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605739" y="792763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765917" y="1653742"/>
            <a:ext cx="459008" cy="538081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356787" y="199285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57857" y="127688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569" y="204394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338162" y="269271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50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578453" y="394900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0268" y="322897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46465" y="371005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3ADBDE84-1B5F-7049-944D-D3956CF88CB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0141" y="895846"/>
            <a:ext cx="1128834" cy="122148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C1E9941-3115-8943-8F7F-199D4996C03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933" y="1592600"/>
            <a:ext cx="1128834" cy="122148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E50D87B-9C8D-F04D-B698-BFA8FFC7C5D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940" y="2873063"/>
            <a:ext cx="1128834" cy="1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21CF30-DB89-38CC-AC83-F87A8BDF202F}"/>
              </a:ext>
            </a:extLst>
          </p:cNvPr>
          <p:cNvGrpSpPr/>
          <p:nvPr/>
        </p:nvGrpSpPr>
        <p:grpSpPr>
          <a:xfrm>
            <a:off x="1811552" y="1808629"/>
            <a:ext cx="674460" cy="1630260"/>
            <a:chOff x="7814538" y="1011874"/>
            <a:chExt cx="674460" cy="136546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E9FD948-9A3A-79DD-73C7-DCCEA036C11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E28E2F7-6814-ADA5-694E-060453B1D946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4B600DC-DC53-A90B-5BF0-ACF58AAF7267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B045D5-A49E-FFEB-3DB1-A30089BF06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42B08F2-532B-9793-C7A4-B5B375330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B6B8B3D-5EF7-CFC5-02F5-E1900BC16EAE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DD437C13-87A2-DA45-8A43-E93490E6B78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C6B334D2-4354-8830-552A-F291425E66B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053C948-1ABA-13DE-965A-E2B2C43879C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117CFBC8-5820-8467-D951-2BC223C63F1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7ADB7C12-8768-2BF6-7DFB-34F96E47791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+mj-lt"/>
              </a:rPr>
              <a:t>NRF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9B5708-3A1A-837D-3D70-3510C9010481}"/>
              </a:ext>
            </a:extLst>
          </p:cNvPr>
          <p:cNvGrpSpPr/>
          <p:nvPr/>
        </p:nvGrpSpPr>
        <p:grpSpPr>
          <a:xfrm>
            <a:off x="460457" y="1815413"/>
            <a:ext cx="674460" cy="1630260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784929-A8EB-2BDA-439B-17254B570EF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8E9251-6DC7-9F7E-9E88-1FB7C9A42B8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702DC3C-BAFA-7C24-4EC1-BA1E6782F18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4276C9-CE54-D3DC-BE6D-E9C2DC9639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1FC6DBE-21C5-E800-8B15-5119433BD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51D984-22B5-D1DD-B454-1061F4F9B3E7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C32470F-030C-8685-3A36-21AAAB0CE24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73F8567-97A8-EC8A-4100-B5FB341F132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B33EF7-6036-BD2C-7472-5C996E94457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7CC8D14-7458-A85F-7EAB-2549E756987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D47F499-746B-39CE-9927-F602F1B4E1C0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613339" y="1380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Base Station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cxnSpLocks/>
            <a:stCxn id="4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36" idx="3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56720" y="462928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Base Station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215F9E69-A062-3444-B4AC-FFF783F54D4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9783" y="263077"/>
            <a:ext cx="513863" cy="71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33412" y="3200399"/>
            <a:ext cx="0" cy="95109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6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78"/>
            <a:endParaRPr lang="en-US" sz="4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57178"/>
            <a:r>
              <a:rPr lang="en-US" sz="14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10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Interference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2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Link Aggregation</a:t>
            </a:r>
          </a:p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Cipher Key Assignment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8" y="1685813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Semi-Persistent Scheduling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371190" y="4114000"/>
            <a:ext cx="3450831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2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9" y="3631224"/>
            <a:ext cx="2447" cy="48277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4" y="1685811"/>
            <a:ext cx="1744135" cy="3914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RAN Slicing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Handover Control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29" y="3200401"/>
            <a:ext cx="2461659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</a:t>
            </a:r>
            <a:r>
              <a:rPr lang="en-US" sz="12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: Device Config, Session Info</a:t>
            </a:r>
            <a:endParaRPr lang="en-US" sz="120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5" y="3200401"/>
            <a:ext cx="2461659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Time Averaged CQI Values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4865776" y="4421675"/>
            <a:ext cx="2461659" cy="3501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Instantaneous CQI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00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RF Configuration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258593" y="949701"/>
            <a:ext cx="139651" cy="1803908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335" y="1682380"/>
            <a:ext cx="126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Apps</a:t>
            </a:r>
          </a:p>
        </p:txBody>
      </p:sp>
      <p:sp>
        <p:nvSpPr>
          <p:cNvPr id="42" name="Right Brace 41"/>
          <p:cNvSpPr/>
          <p:nvPr/>
        </p:nvSpPr>
        <p:spPr>
          <a:xfrm>
            <a:off x="7258593" y="2813496"/>
            <a:ext cx="136403" cy="817727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76335" y="3062843"/>
            <a:ext cx="134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Network 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97066" y="4105535"/>
            <a:ext cx="1282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Other RAN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1095190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4234770" y="1691881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324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919386" y="1207658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4" y="194274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31134" y="194598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61" y="24689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2" y="30016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68" y="2598209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05" y="17871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0" y="156447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750379" y="324837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654614" y="3248376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7663" y="290271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D6BAC-0D66-6AC4-7FDC-A3D4E8847B5C}"/>
              </a:ext>
            </a:extLst>
          </p:cNvPr>
          <p:cNvGrpSpPr/>
          <p:nvPr/>
        </p:nvGrpSpPr>
        <p:grpSpPr>
          <a:xfrm>
            <a:off x="2339397" y="1942510"/>
            <a:ext cx="674460" cy="1365462"/>
            <a:chOff x="7814538" y="1011874"/>
            <a:chExt cx="674460" cy="13654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A2B93F-A19F-239C-4FC0-4FBC1299A9F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9AC407-4715-1344-353E-0BABA35C6E8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4D057F0-94B1-0A7F-0901-752C7E3EB1DC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786686-F4FE-F22D-E8D1-6FFA0BF6F5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360E49-380A-8E9A-FD5D-22C1B8C78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6FBF05-72BF-9B42-9159-B952CA55BB8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24002CC6-DEDC-C10A-6DFB-A31C74BB1A1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EF8A502A-77FD-02FE-F9C0-E42D417E3D8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FC48DE2-FCB8-8A36-4E72-3D1FAA77514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213830B7-C2A7-B112-8EE9-C38DB8D02D5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A9AB0B8-32E2-E2A1-91F8-A3BFAAD31DD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934418" y="1207655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58179" y="1941257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684119" y="3248376"/>
            <a:ext cx="285484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cxnSpLocks/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65" idx="3"/>
          </p:cNvCxnSpPr>
          <p:nvPr/>
        </p:nvCxnSpPr>
        <p:spPr>
          <a:xfrm flipV="1">
            <a:off x="3662789" y="3248376"/>
            <a:ext cx="1197775" cy="79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0564" y="290271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AEF2E-E67C-5341-8CAA-83DEC50F4017}"/>
              </a:ext>
            </a:extLst>
          </p:cNvPr>
          <p:cNvGrpSpPr/>
          <p:nvPr/>
        </p:nvGrpSpPr>
        <p:grpSpPr>
          <a:xfrm>
            <a:off x="989538" y="2628148"/>
            <a:ext cx="801218" cy="604261"/>
            <a:chOff x="1191640" y="2352834"/>
            <a:chExt cx="785794" cy="6549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AFC14E-D1D4-AC42-A9E6-6C1EAEA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4098D-F293-C642-8472-FCDED1E92D95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3D23AC-7AE8-E44D-8386-0F133B4AE186}"/>
              </a:ext>
            </a:extLst>
          </p:cNvPr>
          <p:cNvGrpSpPr/>
          <p:nvPr/>
        </p:nvGrpSpPr>
        <p:grpSpPr>
          <a:xfrm>
            <a:off x="705820" y="1711761"/>
            <a:ext cx="1157509" cy="781721"/>
            <a:chOff x="1065925" y="1752050"/>
            <a:chExt cx="1071818" cy="6800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FDC215-96AE-0E48-9FE2-BA9A8214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62609-C696-5849-BF30-B12A98B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263F7E-33B9-E548-A5FC-2B082B1A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1CD3FB-D53F-9B46-9469-2D5BC8E1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2CAE-55F5-3C4B-985F-D189AD95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1EB9BA-B697-E242-ADF8-A5ED6C7D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BF9E-2BE6-754C-89CA-B238308F22C0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CA7B3525-FFCE-C74C-BA6E-D9D8B7F86B5F}"/>
              </a:ext>
            </a:extLst>
          </p:cNvPr>
          <p:cNvCxnSpPr>
            <a:cxnSpLocks/>
          </p:cNvCxnSpPr>
          <p:nvPr/>
        </p:nvCxnSpPr>
        <p:spPr>
          <a:xfrm>
            <a:off x="2629738" y="2351970"/>
            <a:ext cx="4150624" cy="948625"/>
          </a:xfrm>
          <a:prstGeom prst="bentConnector3">
            <a:avLst>
              <a:gd name="adj1" fmla="val 192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0396CAC-9988-6044-BA9D-F24D5A9C1498}"/>
              </a:ext>
            </a:extLst>
          </p:cNvPr>
          <p:cNvCxnSpPr>
            <a:cxnSpLocks/>
          </p:cNvCxnSpPr>
          <p:nvPr/>
        </p:nvCxnSpPr>
        <p:spPr>
          <a:xfrm>
            <a:off x="2826861" y="2319166"/>
            <a:ext cx="3953501" cy="893365"/>
          </a:xfrm>
          <a:prstGeom prst="bentConnector3">
            <a:avLst>
              <a:gd name="adj1" fmla="val 390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AB353D0-A990-E041-9533-43EC07CC9486}"/>
              </a:ext>
            </a:extLst>
          </p:cNvPr>
          <p:cNvSpPr/>
          <p:nvPr/>
        </p:nvSpPr>
        <p:spPr>
          <a:xfrm>
            <a:off x="6775508" y="2718694"/>
            <a:ext cx="813389" cy="423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App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100CF-47FD-6F40-ABA2-1D389EE0B2F8}"/>
              </a:ext>
            </a:extLst>
          </p:cNvPr>
          <p:cNvSpPr/>
          <p:nvPr/>
        </p:nvSpPr>
        <p:spPr>
          <a:xfrm>
            <a:off x="6775509" y="3382182"/>
            <a:ext cx="813389" cy="423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App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13E698-3D1F-4F46-88DE-07583B1CD39D}"/>
              </a:ext>
            </a:extLst>
          </p:cNvPr>
          <p:cNvCxnSpPr>
            <a:endCxn id="41" idx="3"/>
          </p:cNvCxnSpPr>
          <p:nvPr/>
        </p:nvCxnSpPr>
        <p:spPr>
          <a:xfrm flipV="1">
            <a:off x="6775508" y="3080349"/>
            <a:ext cx="119118" cy="132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CF7BD-24B3-B845-9F52-8778629BD69A}"/>
              </a:ext>
            </a:extLst>
          </p:cNvPr>
          <p:cNvCxnSpPr>
            <a:endCxn id="46" idx="1"/>
          </p:cNvCxnSpPr>
          <p:nvPr/>
        </p:nvCxnSpPr>
        <p:spPr>
          <a:xfrm>
            <a:off x="6775508" y="3300595"/>
            <a:ext cx="119119" cy="1436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F37397-2539-76A8-5A18-33AE1D97CE7E}"/>
              </a:ext>
            </a:extLst>
          </p:cNvPr>
          <p:cNvGrpSpPr/>
          <p:nvPr/>
        </p:nvGrpSpPr>
        <p:grpSpPr>
          <a:xfrm>
            <a:off x="2405558" y="1902739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5F09CC-A9E3-2CA7-D414-CB3D6D1DEBE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13B057-3F99-4555-A16C-CDAB78C1254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0424B4-1FEC-757E-464E-E3442730FEAE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C594475-E8CD-EEF6-D362-4A6A17697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FAA864D-DE70-B453-B397-A9B42476B3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A56C52-B9E0-9579-5F63-A2EA0E2DA54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DFE2219-00C2-8201-A860-88277600112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FAF2176-DE24-711E-470F-8F3C2882C44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41987-5FDF-CEEA-6D0E-EE472512E39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9727EA72-54D4-E7F5-CAF7-11BBAE17B45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4681B90-0D1F-6A98-53D7-0825ADEF260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51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AE034-7E8B-EA4A-A91D-6F9C3D987779}"/>
              </a:ext>
            </a:extLst>
          </p:cNvPr>
          <p:cNvSpPr/>
          <p:nvPr/>
        </p:nvSpPr>
        <p:spPr>
          <a:xfrm rot="16200000">
            <a:off x="2744711" y="2206345"/>
            <a:ext cx="1956563" cy="646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Stack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47659" y="3248376"/>
            <a:ext cx="113353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224943" y="935954"/>
            <a:ext cx="2444336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346BE2-EE8D-D44E-9129-8D494A9D22BC}"/>
              </a:ext>
            </a:extLst>
          </p:cNvPr>
          <p:cNvSpPr/>
          <p:nvPr/>
        </p:nvSpPr>
        <p:spPr>
          <a:xfrm rot="5805545" flipH="1">
            <a:off x="984452" y="91181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5EB9CD-BD6F-2641-9678-C48EBC6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59" y="164689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6A630858-CCF6-D241-9F2C-21085FDBFB64}"/>
              </a:ext>
            </a:extLst>
          </p:cNvPr>
          <p:cNvSpPr/>
          <p:nvPr/>
        </p:nvSpPr>
        <p:spPr>
          <a:xfrm rot="3648748" flipH="1">
            <a:off x="1113388" y="1664467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BC68DC-77D7-DB4C-9341-E36E15D3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6" y="217313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FEB23D-E2AA-A349-B35F-E88255A3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97" y="27057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A56B0-0070-1A47-8E60-2BEB8719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3" y="230236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AC694-2738-8A43-B39B-B8980795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50" y="14912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2AE53C-A88D-C549-AB36-0BBA93DF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5" y="126862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76226-8845-C343-9615-6219D9218828}"/>
              </a:ext>
            </a:extLst>
          </p:cNvPr>
          <p:cNvSpPr txBox="1"/>
          <p:nvPr/>
        </p:nvSpPr>
        <p:spPr>
          <a:xfrm>
            <a:off x="4101416" y="314045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5A67C-5796-A647-B9E8-BB2A5A01F768}"/>
              </a:ext>
            </a:extLst>
          </p:cNvPr>
          <p:cNvSpPr txBox="1"/>
          <p:nvPr/>
        </p:nvSpPr>
        <p:spPr>
          <a:xfrm>
            <a:off x="4100614" y="155153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QCI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80A9-EB1E-0A40-9C5C-9CF6360E7F33}"/>
              </a:ext>
            </a:extLst>
          </p:cNvPr>
          <p:cNvSpPr/>
          <p:nvPr/>
        </p:nvSpPr>
        <p:spPr>
          <a:xfrm>
            <a:off x="3463997" y="3042863"/>
            <a:ext cx="517197" cy="411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TX/RX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43424-2C17-A24B-9ACB-126B07A1CFC4}"/>
              </a:ext>
            </a:extLst>
          </p:cNvPr>
          <p:cNvCxnSpPr>
            <a:stCxn id="45" idx="2"/>
          </p:cNvCxnSpPr>
          <p:nvPr/>
        </p:nvCxnSpPr>
        <p:spPr>
          <a:xfrm>
            <a:off x="4323592" y="1859313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099B9C-81CE-004D-B461-08260514435A}"/>
              </a:ext>
            </a:extLst>
          </p:cNvPr>
          <p:cNvCxnSpPr/>
          <p:nvPr/>
        </p:nvCxnSpPr>
        <p:spPr>
          <a:xfrm>
            <a:off x="4323592" y="2826631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AD2AE26-D68C-BCE2-5DF6-CBCC7CDD1268}"/>
              </a:ext>
            </a:extLst>
          </p:cNvPr>
          <p:cNvGrpSpPr/>
          <p:nvPr/>
        </p:nvGrpSpPr>
        <p:grpSpPr>
          <a:xfrm>
            <a:off x="2436677" y="1491277"/>
            <a:ext cx="674460" cy="181669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A8F610-0133-945A-1C80-DDF0EF236F79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8F958B-C904-6E6B-FE63-56433A925B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9A8A0F-159C-2714-9DC7-9578C93BA477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B2556AC-4B5A-7091-4902-B5451D340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BB0D862-4600-2838-DD9A-0F7135144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C117D7-DA00-6391-B92E-8146F4487DA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D65828D-6AE1-DC74-61BA-EE02B2E639E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4A860C9A-1CA3-D440-0D06-3E8F14CB48D7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1F0C50-EF0D-0F65-ED46-8850AE2F5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8F7DA8B-1E6E-BF2D-13AF-6CC854E83E6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559E1912-6F34-5DC6-50B0-112147978F2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49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16904"/>
            <a:ext cx="5517443" cy="2490239"/>
            <a:chOff x="1735504" y="832919"/>
            <a:chExt cx="5517443" cy="2490239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2697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B4DBBB-920F-6848-3F96-B01E23361E67}"/>
              </a:ext>
            </a:extLst>
          </p:cNvPr>
          <p:cNvGrpSpPr/>
          <p:nvPr/>
        </p:nvGrpSpPr>
        <p:grpSpPr>
          <a:xfrm>
            <a:off x="3398733" y="2174305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AC01B5-13F9-54F2-C0CB-A856781022B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29DF50-FB23-32B4-E683-B316C9752BEE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D885FB-E986-D559-2760-5C958BE008ED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9DC1D2D-96E5-90F6-6EF3-AF9707428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DA8A11-734D-1B82-6E5E-C2F9A93CA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1CCCAE-ED5A-02AD-AB41-40CD4B6A96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74520AE-13B2-C144-52E6-9EFFCF6CF3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E1D4029-C0D8-85FE-F66D-473B1ACAB9A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85ACEB-EE0E-0500-5ECF-29F47788CA5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221DAD0-D73F-DF74-AA18-25861458C23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A761EA8-7D83-F1DE-CF62-48186A1D34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07176"/>
            <a:ext cx="5517443" cy="2499967"/>
            <a:chOff x="1735504" y="823191"/>
            <a:chExt cx="5517443" cy="2499967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0A5480E-8D5A-D2BD-DFA1-92F35E0C1D3E}"/>
              </a:ext>
            </a:extLst>
          </p:cNvPr>
          <p:cNvGrpSpPr/>
          <p:nvPr/>
        </p:nvGrpSpPr>
        <p:grpSpPr>
          <a:xfrm>
            <a:off x="3397464" y="2174305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32D9E4-F9D5-CD30-365A-8924A164473D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67E60-7404-D685-F145-998965B75B1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538C01C-BA19-8EF9-ADAC-83DBBE991331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BB36569-4CE6-33B6-1567-B17A53143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5328B7A-9B88-9A47-6626-670FAC9D1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91730C-BCD9-BE60-AF3A-FA0CDC8556E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0293CEE-B30E-01E5-E2A2-135F938A282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43F0F232-55EF-21F3-4E1F-15EF2CA12C2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BD9E1E-B25C-FF98-2C64-0FB7DB9829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F6AF83E-73B6-189E-58D0-4113205CDA3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3DEFA49-D71D-002A-AF5E-31E7C5A4BA2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185434"/>
            <a:ext cx="5517443" cy="2751271"/>
            <a:chOff x="1735504" y="823191"/>
            <a:chExt cx="5517443" cy="2751271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7283" y="3320418"/>
              <a:ext cx="819455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337B2-54B3-8694-95B6-DF64001878C8}"/>
              </a:ext>
            </a:extLst>
          </p:cNvPr>
          <p:cNvGrpSpPr/>
          <p:nvPr/>
        </p:nvGrpSpPr>
        <p:grpSpPr>
          <a:xfrm>
            <a:off x="3400168" y="2048062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33A8E-FC6B-4813-90EF-5817392DD69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B01AAD-C105-C899-7115-8DBD34245C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A6F14A1-0C42-BC35-EC39-5B8F8E8A627F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C2E152-57A6-492A-2F10-D6C2B97BD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9A8E318-29C9-8CFF-9E1D-2FF186492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D9426-D981-C471-CE3C-149C9892848D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60EE73C-B6B9-CBF7-F855-FDBBC9C30E7D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B43CB2B0-7623-CB9B-660F-D3B91A5090C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BAB86C-AFD2-B2B1-F718-C961191F7F0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BC4874AE-824E-9B09-5AA6-2D52AB8E2B4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04440C99-FE43-2A0F-DA7B-BB6622F91BD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174078"/>
            <a:ext cx="5517443" cy="2766161"/>
            <a:chOff x="1735504" y="823191"/>
            <a:chExt cx="5517443" cy="2766160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545401-24BD-C7A8-8662-18F2152A3702}"/>
              </a:ext>
            </a:extLst>
          </p:cNvPr>
          <p:cNvGrpSpPr/>
          <p:nvPr/>
        </p:nvGrpSpPr>
        <p:grpSpPr>
          <a:xfrm>
            <a:off x="3388708" y="2035256"/>
            <a:ext cx="674460" cy="1365462"/>
            <a:chOff x="7814538" y="1011874"/>
            <a:chExt cx="674460" cy="13654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E7501B-29D8-3F38-51FD-09B29BC189A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D7CC3C-7A25-6723-D0E9-03E8E398E6C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793D570-1937-20F9-B42B-2337B0DD9922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0BA3D4F-3053-D239-DA79-41382C2DCE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D5E65C-D45A-2617-F850-4F3A0B582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093764-6738-8FC0-437C-FA659FBD973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D75A957-D8E0-EEF6-D5E1-A133FD3D396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B889BE3-CF5A-20BE-EF00-8E30DA7832A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2AABDC-4C73-C090-D897-E9A38D2B0E3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AB01F942-CB8C-899A-36CC-174D851AC69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1726642D-7213-1BE2-9266-065E6C30BB63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95A2B5-7E97-944B-B26F-AC7C252F7F74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209215</TotalTime>
  <Words>583</Words>
  <Application>Microsoft Macintosh PowerPoint</Application>
  <PresentationFormat>On-screen Show (16:9)</PresentationFormat>
  <Paragraphs>233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Lato</vt:lpstr>
      <vt:lpstr>Lato Bold</vt:lpstr>
      <vt:lpstr>Lato Light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1785</cp:revision>
  <dcterms:created xsi:type="dcterms:W3CDTF">2013-11-05T15:47:42Z</dcterms:created>
  <dcterms:modified xsi:type="dcterms:W3CDTF">2022-07-25T21:43:47Z</dcterms:modified>
  <cp:category/>
</cp:coreProperties>
</file>